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2" r:id="rId4"/>
    <p:sldId id="283" r:id="rId5"/>
    <p:sldId id="285" r:id="rId6"/>
    <p:sldId id="286" r:id="rId7"/>
    <p:sldId id="287" r:id="rId8"/>
    <p:sldId id="288" r:id="rId9"/>
    <p:sldId id="289" r:id="rId10"/>
    <p:sldId id="282" r:id="rId11"/>
    <p:sldId id="290" r:id="rId12"/>
    <p:sldId id="291" r:id="rId13"/>
    <p:sldId id="292" r:id="rId14"/>
    <p:sldId id="293" r:id="rId15"/>
    <p:sldId id="275" r:id="rId16"/>
    <p:sldId id="276" r:id="rId17"/>
    <p:sldId id="263" r:id="rId18"/>
    <p:sldId id="264" r:id="rId19"/>
    <p:sldId id="267" r:id="rId20"/>
    <p:sldId id="268" r:id="rId21"/>
    <p:sldId id="265" r:id="rId22"/>
    <p:sldId id="266" r:id="rId23"/>
    <p:sldId id="277" r:id="rId24"/>
    <p:sldId id="278" r:id="rId25"/>
    <p:sldId id="269" r:id="rId26"/>
    <p:sldId id="270" r:id="rId27"/>
    <p:sldId id="271" r:id="rId28"/>
    <p:sldId id="259" r:id="rId29"/>
    <p:sldId id="260" r:id="rId30"/>
    <p:sldId id="279" r:id="rId31"/>
    <p:sldId id="280" r:id="rId32"/>
    <p:sldId id="274" r:id="rId33"/>
    <p:sldId id="273" r:id="rId34"/>
  </p:sldIdLst>
  <p:sldSz cx="9144000" cy="6858000" type="screen4x3"/>
  <p:notesSz cx="6858000" cy="9144000"/>
  <p:embeddedFontLst>
    <p:embeddedFont>
      <p:font typeface="Aaron" panose="02020900000000000000" pitchFamily="18" charset="0"/>
      <p:bold r:id="rId35"/>
    </p:embeddedFont>
    <p:embeddedFont>
      <p:font typeface="vtks distress" panose="02000000000000000000" pitchFamily="2" charset="0"/>
      <p:regular r:id="rId36"/>
    </p:embeddedFont>
    <p:embeddedFont>
      <p:font typeface="GreeceBlack" panose="020B0600000000000000"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885"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E556CB94-492A-4164-8A78-E53D575EDBEB}"/>
    <pc:docChg chg="undo custSel addSld delSld modSld sldOrd modMainMaster">
      <pc:chgData name="Ken Merrihew" userId="bcb7a1e886d99f07" providerId="LiveId" clId="{E556CB94-492A-4164-8A78-E53D575EDBEB}" dt="2017-10-29T12:48:17.277" v="1158"/>
      <pc:docMkLst>
        <pc:docMk/>
      </pc:docMkLst>
      <pc:sldChg chg="modTransition">
        <pc:chgData name="Ken Merrihew" userId="bcb7a1e886d99f07" providerId="LiveId" clId="{E556CB94-492A-4164-8A78-E53D575EDBEB}" dt="2017-10-27T16:27:02.153" v="857"/>
        <pc:sldMkLst>
          <pc:docMk/>
          <pc:sldMk cId="1463638711" sldId="256"/>
        </pc:sldMkLst>
      </pc:sldChg>
      <pc:sldChg chg="modSp modTransition">
        <pc:chgData name="Ken Merrihew" userId="bcb7a1e886d99f07" providerId="LiveId" clId="{E556CB94-492A-4164-8A78-E53D575EDBEB}" dt="2017-10-27T16:30:07.780" v="877" actId="947"/>
        <pc:sldMkLst>
          <pc:docMk/>
          <pc:sldMk cId="920365120" sldId="257"/>
        </pc:sldMkLst>
        <pc:spChg chg="mod">
          <ac:chgData name="Ken Merrihew" userId="bcb7a1e886d99f07" providerId="LiveId" clId="{E556CB94-492A-4164-8A78-E53D575EDBEB}" dt="2017-10-27T16:30:07.780" v="877" actId="947"/>
          <ac:spMkLst>
            <pc:docMk/>
            <pc:sldMk cId="920365120" sldId="257"/>
            <ac:spMk id="2" creationId="{00000000-0000-0000-0000-000000000000}"/>
          </ac:spMkLst>
        </pc:spChg>
      </pc:sldChg>
      <pc:sldChg chg="modTransition">
        <pc:chgData name="Ken Merrihew" userId="bcb7a1e886d99f07" providerId="LiveId" clId="{E556CB94-492A-4164-8A78-E53D575EDBEB}" dt="2017-10-27T16:27:02.153" v="857"/>
        <pc:sldMkLst>
          <pc:docMk/>
          <pc:sldMk cId="689380473" sldId="259"/>
        </pc:sldMkLst>
      </pc:sldChg>
      <pc:sldChg chg="modTransition">
        <pc:chgData name="Ken Merrihew" userId="bcb7a1e886d99f07" providerId="LiveId" clId="{E556CB94-492A-4164-8A78-E53D575EDBEB}" dt="2017-10-27T16:27:02.153" v="857"/>
        <pc:sldMkLst>
          <pc:docMk/>
          <pc:sldMk cId="4066698262" sldId="260"/>
        </pc:sldMkLst>
      </pc:sldChg>
      <pc:sldChg chg="modTransition">
        <pc:chgData name="Ken Merrihew" userId="bcb7a1e886d99f07" providerId="LiveId" clId="{E556CB94-492A-4164-8A78-E53D575EDBEB}" dt="2017-10-27T16:27:02.153" v="857"/>
        <pc:sldMkLst>
          <pc:docMk/>
          <pc:sldMk cId="103821152" sldId="262"/>
        </pc:sldMkLst>
      </pc:sldChg>
      <pc:sldChg chg="addSp modSp modTransition addAnim delAnim modAnim">
        <pc:chgData name="Ken Merrihew" userId="bcb7a1e886d99f07" providerId="LiveId" clId="{E556CB94-492A-4164-8A78-E53D575EDBEB}" dt="2017-10-29T12:47:52.124" v="1157" actId="20577"/>
        <pc:sldMkLst>
          <pc:docMk/>
          <pc:sldMk cId="3233329410" sldId="263"/>
        </pc:sldMkLst>
        <pc:spChg chg="add mod">
          <ac:chgData name="Ken Merrihew" userId="bcb7a1e886d99f07" providerId="LiveId" clId="{E556CB94-492A-4164-8A78-E53D575EDBEB}" dt="2017-10-29T12:46:18.431" v="1155" actId="20577"/>
          <ac:spMkLst>
            <pc:docMk/>
            <pc:sldMk cId="3233329410" sldId="263"/>
            <ac:spMk id="3" creationId="{1873C052-1DF0-4068-9F0E-DBD3BC6C2346}"/>
          </ac:spMkLst>
        </pc:spChg>
        <pc:spChg chg="add mod">
          <ac:chgData name="Ken Merrihew" userId="bcb7a1e886d99f07" providerId="LiveId" clId="{E556CB94-492A-4164-8A78-E53D575EDBEB}" dt="2017-10-29T12:47:52.124" v="1157" actId="20577"/>
          <ac:spMkLst>
            <pc:docMk/>
            <pc:sldMk cId="3233329410" sldId="263"/>
            <ac:spMk id="27" creationId="{C4177AAE-D66B-439E-A9F8-D08332B8DA95}"/>
          </ac:spMkLst>
        </pc:spChg>
        <pc:picChg chg="add mod modCrop">
          <ac:chgData name="Ken Merrihew" userId="bcb7a1e886d99f07" providerId="LiveId" clId="{E556CB94-492A-4164-8A78-E53D575EDBEB}" dt="2017-10-27T13:56:08.377" v="782" actId="14861"/>
          <ac:picMkLst>
            <pc:docMk/>
            <pc:sldMk cId="3233329410" sldId="263"/>
            <ac:picMk id="3074" creationId="{6C3D29C8-BB69-4801-A987-EA765F2ED317}"/>
          </ac:picMkLst>
        </pc:picChg>
        <pc:picChg chg="add mod">
          <ac:chgData name="Ken Merrihew" userId="bcb7a1e886d99f07" providerId="LiveId" clId="{E556CB94-492A-4164-8A78-E53D575EDBEB}" dt="2017-10-27T13:56:08.377" v="782" actId="14861"/>
          <ac:picMkLst>
            <pc:docMk/>
            <pc:sldMk cId="3233329410" sldId="263"/>
            <ac:picMk id="3076" creationId="{E535A65A-3CF7-4016-8666-2264BDA2BFFA}"/>
          </ac:picMkLst>
        </pc:picChg>
      </pc:sldChg>
      <pc:sldChg chg="modTransition">
        <pc:chgData name="Ken Merrihew" userId="bcb7a1e886d99f07" providerId="LiveId" clId="{E556CB94-492A-4164-8A78-E53D575EDBEB}" dt="2017-10-27T16:27:02.153" v="857"/>
        <pc:sldMkLst>
          <pc:docMk/>
          <pc:sldMk cId="3542433284" sldId="264"/>
        </pc:sldMkLst>
      </pc:sldChg>
      <pc:sldChg chg="addSp delSp modSp modTransition delAnim modAnim">
        <pc:chgData name="Ken Merrihew" userId="bcb7a1e886d99f07" providerId="LiveId" clId="{E556CB94-492A-4164-8A78-E53D575EDBEB}" dt="2017-10-27T16:27:02.153" v="857"/>
        <pc:sldMkLst>
          <pc:docMk/>
          <pc:sldMk cId="901192145" sldId="265"/>
        </pc:sldMkLst>
        <pc:spChg chg="mod">
          <ac:chgData name="Ken Merrihew" userId="bcb7a1e886d99f07" providerId="LiveId" clId="{E556CB94-492A-4164-8A78-E53D575EDBEB}" dt="2017-10-27T14:48:37.717" v="842" actId="1035"/>
          <ac:spMkLst>
            <pc:docMk/>
            <pc:sldMk cId="901192145" sldId="265"/>
            <ac:spMk id="2" creationId="{00000000-0000-0000-0000-000000000000}"/>
          </ac:spMkLst>
        </pc:spChg>
        <pc:spChg chg="del mod">
          <ac:chgData name="Ken Merrihew" userId="bcb7a1e886d99f07" providerId="LiveId" clId="{E556CB94-492A-4164-8A78-E53D575EDBEB}" dt="2017-10-27T14:47:18.118" v="797" actId="478"/>
          <ac:spMkLst>
            <pc:docMk/>
            <pc:sldMk cId="901192145" sldId="265"/>
            <ac:spMk id="23" creationId="{00000000-0000-0000-0000-000000000000}"/>
          </ac:spMkLst>
        </pc:spChg>
        <pc:spChg chg="add mod">
          <ac:chgData name="Ken Merrihew" userId="bcb7a1e886d99f07" providerId="LiveId" clId="{E556CB94-492A-4164-8A78-E53D575EDBEB}" dt="2017-10-27T14:47:59.700" v="810" actId="947"/>
          <ac:spMkLst>
            <pc:docMk/>
            <pc:sldMk cId="901192145" sldId="265"/>
            <ac:spMk id="25" creationId="{2A4BF3D2-D8ED-478B-BCAD-63F511D80666}"/>
          </ac:spMkLst>
        </pc:spChg>
      </pc:sldChg>
      <pc:sldChg chg="modTransition">
        <pc:chgData name="Ken Merrihew" userId="bcb7a1e886d99f07" providerId="LiveId" clId="{E556CB94-492A-4164-8A78-E53D575EDBEB}" dt="2017-10-27T16:27:02.153" v="857"/>
        <pc:sldMkLst>
          <pc:docMk/>
          <pc:sldMk cId="72503029" sldId="266"/>
        </pc:sldMkLst>
      </pc:sldChg>
      <pc:sldChg chg="modTransition">
        <pc:chgData name="Ken Merrihew" userId="bcb7a1e886d99f07" providerId="LiveId" clId="{E556CB94-492A-4164-8A78-E53D575EDBEB}" dt="2017-10-27T16:27:02.153" v="857"/>
        <pc:sldMkLst>
          <pc:docMk/>
          <pc:sldMk cId="2061485969" sldId="267"/>
        </pc:sldMkLst>
      </pc:sldChg>
      <pc:sldChg chg="modTransition">
        <pc:chgData name="Ken Merrihew" userId="bcb7a1e886d99f07" providerId="LiveId" clId="{E556CB94-492A-4164-8A78-E53D575EDBEB}" dt="2017-10-27T16:27:02.153" v="857"/>
        <pc:sldMkLst>
          <pc:docMk/>
          <pc:sldMk cId="1228326204" sldId="268"/>
        </pc:sldMkLst>
      </pc:sldChg>
      <pc:sldChg chg="modTransition">
        <pc:chgData name="Ken Merrihew" userId="bcb7a1e886d99f07" providerId="LiveId" clId="{E556CB94-492A-4164-8A78-E53D575EDBEB}" dt="2017-10-27T16:27:02.153" v="857"/>
        <pc:sldMkLst>
          <pc:docMk/>
          <pc:sldMk cId="4150163169" sldId="269"/>
        </pc:sldMkLst>
      </pc:sldChg>
      <pc:sldChg chg="addSp modSp add modTransition modAnim">
        <pc:chgData name="Ken Merrihew" userId="bcb7a1e886d99f07" providerId="LiveId" clId="{E556CB94-492A-4164-8A78-E53D575EDBEB}" dt="2017-10-28T21:24:15.368" v="1152" actId="947"/>
        <pc:sldMkLst>
          <pc:docMk/>
          <pc:sldMk cId="1197306560" sldId="270"/>
        </pc:sldMkLst>
        <pc:spChg chg="mod">
          <ac:chgData name="Ken Merrihew" userId="bcb7a1e886d99f07" providerId="LiveId" clId="{E556CB94-492A-4164-8A78-E53D575EDBEB}" dt="2017-10-27T00:54:33.311" v="8"/>
          <ac:spMkLst>
            <pc:docMk/>
            <pc:sldMk cId="1197306560" sldId="270"/>
            <ac:spMk id="2" creationId="{00000000-0000-0000-0000-000000000000}"/>
          </ac:spMkLst>
        </pc:spChg>
        <pc:spChg chg="add mod">
          <ac:chgData name="Ken Merrihew" userId="bcb7a1e886d99f07" providerId="LiveId" clId="{E556CB94-492A-4164-8A78-E53D575EDBEB}" dt="2017-10-27T00:55:20.633" v="77"/>
          <ac:spMkLst>
            <pc:docMk/>
            <pc:sldMk cId="1197306560" sldId="270"/>
            <ac:spMk id="23" creationId="{CB67FCD1-4A80-4780-8643-59E1A97628B7}"/>
          </ac:spMkLst>
        </pc:spChg>
        <pc:spChg chg="add mod">
          <ac:chgData name="Ken Merrihew" userId="bcb7a1e886d99f07" providerId="LiveId" clId="{E556CB94-492A-4164-8A78-E53D575EDBEB}" dt="2017-10-28T21:24:15.368" v="1152" actId="947"/>
          <ac:spMkLst>
            <pc:docMk/>
            <pc:sldMk cId="1197306560" sldId="270"/>
            <ac:spMk id="24" creationId="{D83B8045-ACA4-4A4B-B5C9-CD99DF93D9BB}"/>
          </ac:spMkLst>
        </pc:spChg>
      </pc:sldChg>
      <pc:sldChg chg="delSp modSp add modTransition delAnim modAnim">
        <pc:chgData name="Ken Merrihew" userId="bcb7a1e886d99f07" providerId="LiveId" clId="{E556CB94-492A-4164-8A78-E53D575EDBEB}" dt="2017-10-27T18:14:24.361" v="1151" actId="403"/>
        <pc:sldMkLst>
          <pc:docMk/>
          <pc:sldMk cId="1442570636" sldId="271"/>
        </pc:sldMkLst>
        <pc:spChg chg="mod">
          <ac:chgData name="Ken Merrihew" userId="bcb7a1e886d99f07" providerId="LiveId" clId="{E556CB94-492A-4164-8A78-E53D575EDBEB}" dt="2017-10-27T18:14:24.361" v="1151" actId="403"/>
          <ac:spMkLst>
            <pc:docMk/>
            <pc:sldMk cId="1442570636" sldId="271"/>
            <ac:spMk id="2" creationId="{00000000-0000-0000-0000-000000000000}"/>
          </ac:spMkLst>
        </pc:spChg>
        <pc:spChg chg="del">
          <ac:chgData name="Ken Merrihew" userId="bcb7a1e886d99f07" providerId="LiveId" clId="{E556CB94-492A-4164-8A78-E53D575EDBEB}" dt="2017-10-27T01:50:46.890" v="165" actId="478"/>
          <ac:spMkLst>
            <pc:docMk/>
            <pc:sldMk cId="1442570636" sldId="271"/>
            <ac:spMk id="23" creationId="{CB67FCD1-4A80-4780-8643-59E1A97628B7}"/>
          </ac:spMkLst>
        </pc:spChg>
        <pc:spChg chg="del">
          <ac:chgData name="Ken Merrihew" userId="bcb7a1e886d99f07" providerId="LiveId" clId="{E556CB94-492A-4164-8A78-E53D575EDBEB}" dt="2017-10-27T01:50:46.890" v="165" actId="478"/>
          <ac:spMkLst>
            <pc:docMk/>
            <pc:sldMk cId="1442570636" sldId="271"/>
            <ac:spMk id="24" creationId="{D83B8045-ACA4-4A4B-B5C9-CD99DF93D9BB}"/>
          </ac:spMkLst>
        </pc:spChg>
      </pc:sldChg>
      <pc:sldChg chg="addSp delSp modSp add del delAnim">
        <pc:chgData name="Ken Merrihew" userId="bcb7a1e886d99f07" providerId="LiveId" clId="{E556CB94-492A-4164-8A78-E53D575EDBEB}" dt="2017-10-27T15:57:44.652" v="844" actId="2696"/>
        <pc:sldMkLst>
          <pc:docMk/>
          <pc:sldMk cId="3476268961" sldId="272"/>
        </pc:sldMkLst>
        <pc:spChg chg="del">
          <ac:chgData name="Ken Merrihew" userId="bcb7a1e886d99f07" providerId="LiveId" clId="{E556CB94-492A-4164-8A78-E53D575EDBEB}" dt="2017-10-27T12:47:01.049" v="250" actId="478"/>
          <ac:spMkLst>
            <pc:docMk/>
            <pc:sldMk cId="3476268961" sldId="272"/>
            <ac:spMk id="3" creationId="{AB8947D7-7AC5-47E5-AF70-1E9A7BC7FF2C}"/>
          </ac:spMkLst>
        </pc:spChg>
        <pc:picChg chg="del">
          <ac:chgData name="Ken Merrihew" userId="bcb7a1e886d99f07" providerId="LiveId" clId="{E556CB94-492A-4164-8A78-E53D575EDBEB}" dt="2017-10-27T12:47:01.049" v="250" actId="478"/>
          <ac:picMkLst>
            <pc:docMk/>
            <pc:sldMk cId="3476268961" sldId="272"/>
            <ac:picMk id="1026" creationId="{915FF2B5-210C-43EA-A335-28E1268C9286}"/>
          </ac:picMkLst>
        </pc:picChg>
        <pc:picChg chg="add mod">
          <ac:chgData name="Ken Merrihew" userId="bcb7a1e886d99f07" providerId="LiveId" clId="{E556CB94-492A-4164-8A78-E53D575EDBEB}" dt="2017-10-27T12:47:13.411" v="257" actId="1076"/>
          <ac:picMkLst>
            <pc:docMk/>
            <pc:sldMk cId="3476268961" sldId="272"/>
            <ac:picMk id="2050" creationId="{4479C8FA-4007-4BAB-808C-FB90BFE755C3}"/>
          </ac:picMkLst>
        </pc:picChg>
      </pc:sldChg>
      <pc:sldChg chg="add modTransition">
        <pc:chgData name="Ken Merrihew" userId="bcb7a1e886d99f07" providerId="LiveId" clId="{E556CB94-492A-4164-8A78-E53D575EDBEB}" dt="2017-10-27T16:27:02.153" v="857"/>
        <pc:sldMkLst>
          <pc:docMk/>
          <pc:sldMk cId="1844603678" sldId="273"/>
        </pc:sldMkLst>
      </pc:sldChg>
      <pc:sldChg chg="addSp modSp add modTransition modAnim">
        <pc:chgData name="Ken Merrihew" userId="bcb7a1e886d99f07" providerId="LiveId" clId="{E556CB94-492A-4164-8A78-E53D575EDBEB}" dt="2017-10-27T16:42:49.187" v="977"/>
        <pc:sldMkLst>
          <pc:docMk/>
          <pc:sldMk cId="2538763483" sldId="274"/>
        </pc:sldMkLst>
        <pc:spChg chg="add mod">
          <ac:chgData name="Ken Merrihew" userId="bcb7a1e886d99f07" providerId="LiveId" clId="{E556CB94-492A-4164-8A78-E53D575EDBEB}" dt="2017-10-27T12:47:43.106" v="266" actId="122"/>
          <ac:spMkLst>
            <pc:docMk/>
            <pc:sldMk cId="2538763483" sldId="274"/>
            <ac:spMk id="2" creationId="{BD6139A2-575A-424D-A022-58A23252A885}"/>
          </ac:spMkLst>
        </pc:spChg>
        <pc:spChg chg="add mod">
          <ac:chgData name="Ken Merrihew" userId="bcb7a1e886d99f07" providerId="LiveId" clId="{E556CB94-492A-4164-8A78-E53D575EDBEB}" dt="2017-10-27T12:49:45.560" v="279" actId="688"/>
          <ac:spMkLst>
            <pc:docMk/>
            <pc:sldMk cId="2538763483" sldId="274"/>
            <ac:spMk id="23" creationId="{8F320EBA-F88E-4016-A9E8-34649E2548DE}"/>
          </ac:spMkLst>
        </pc:spChg>
        <pc:spChg chg="add mod">
          <ac:chgData name="Ken Merrihew" userId="bcb7a1e886d99f07" providerId="LiveId" clId="{E556CB94-492A-4164-8A78-E53D575EDBEB}" dt="2017-10-27T12:50:20.510" v="292" actId="688"/>
          <ac:spMkLst>
            <pc:docMk/>
            <pc:sldMk cId="2538763483" sldId="274"/>
            <ac:spMk id="24" creationId="{B09DC923-0977-4E5E-99AF-3534919A13CB}"/>
          </ac:spMkLst>
        </pc:spChg>
      </pc:sldChg>
      <pc:sldChg chg="add modTransition">
        <pc:chgData name="Ken Merrihew" userId="bcb7a1e886d99f07" providerId="LiveId" clId="{E556CB94-492A-4164-8A78-E53D575EDBEB}" dt="2017-10-27T16:27:02.153" v="857"/>
        <pc:sldMkLst>
          <pc:docMk/>
          <pc:sldMk cId="4106146039" sldId="275"/>
        </pc:sldMkLst>
      </pc:sldChg>
      <pc:sldChg chg="add modTransition">
        <pc:chgData name="Ken Merrihew" userId="bcb7a1e886d99f07" providerId="LiveId" clId="{E556CB94-492A-4164-8A78-E53D575EDBEB}" dt="2017-10-27T16:27:02.153" v="857"/>
        <pc:sldMkLst>
          <pc:docMk/>
          <pc:sldMk cId="4057941225" sldId="276"/>
        </pc:sldMkLst>
      </pc:sldChg>
      <pc:sldChg chg="add modTransition modAnim">
        <pc:chgData name="Ken Merrihew" userId="bcb7a1e886d99f07" providerId="LiveId" clId="{E556CB94-492A-4164-8A78-E53D575EDBEB}" dt="2017-10-29T12:48:17.277" v="1158"/>
        <pc:sldMkLst>
          <pc:docMk/>
          <pc:sldMk cId="1462860145" sldId="277"/>
        </pc:sldMkLst>
      </pc:sldChg>
      <pc:sldChg chg="add modTransition">
        <pc:chgData name="Ken Merrihew" userId="bcb7a1e886d99f07" providerId="LiveId" clId="{E556CB94-492A-4164-8A78-E53D575EDBEB}" dt="2017-10-27T16:27:02.153" v="857"/>
        <pc:sldMkLst>
          <pc:docMk/>
          <pc:sldMk cId="127798261" sldId="278"/>
        </pc:sldMkLst>
      </pc:sldChg>
      <pc:sldChg chg="modSp add ord modTransition">
        <pc:chgData name="Ken Merrihew" userId="bcb7a1e886d99f07" providerId="LiveId" clId="{E556CB94-492A-4164-8A78-E53D575EDBEB}" dt="2017-10-27T16:27:02.153" v="857"/>
        <pc:sldMkLst>
          <pc:docMk/>
          <pc:sldMk cId="3001847008" sldId="279"/>
        </pc:sldMkLst>
        <pc:spChg chg="mod">
          <ac:chgData name="Ken Merrihew" userId="bcb7a1e886d99f07" providerId="LiveId" clId="{E556CB94-492A-4164-8A78-E53D575EDBEB}" dt="2017-10-27T15:58:18.235" v="855"/>
          <ac:spMkLst>
            <pc:docMk/>
            <pc:sldMk cId="3001847008" sldId="279"/>
            <ac:spMk id="2" creationId="{00000000-0000-0000-0000-000000000000}"/>
          </ac:spMkLst>
        </pc:spChg>
      </pc:sldChg>
      <pc:sldChg chg="add modTransition">
        <pc:chgData name="Ken Merrihew" userId="bcb7a1e886d99f07" providerId="LiveId" clId="{E556CB94-492A-4164-8A78-E53D575EDBEB}" dt="2017-10-27T16:27:02.153" v="857"/>
        <pc:sldMkLst>
          <pc:docMk/>
          <pc:sldMk cId="4222458577" sldId="280"/>
        </pc:sldMkLst>
      </pc:sldChg>
      <pc:sldChg chg="modSp add del">
        <pc:chgData name="Ken Merrihew" userId="bcb7a1e886d99f07" providerId="LiveId" clId="{E556CB94-492A-4164-8A78-E53D575EDBEB}" dt="2017-10-29T12:45:34.818" v="1153" actId="2696"/>
        <pc:sldMkLst>
          <pc:docMk/>
          <pc:sldMk cId="3887373111" sldId="281"/>
        </pc:sldMkLst>
        <pc:spChg chg="mod">
          <ac:chgData name="Ken Merrihew" userId="bcb7a1e886d99f07" providerId="LiveId" clId="{E556CB94-492A-4164-8A78-E53D575EDBEB}" dt="2017-10-27T16:41:10.946" v="972" actId="20577"/>
          <ac:spMkLst>
            <pc:docMk/>
            <pc:sldMk cId="3887373111" sldId="281"/>
            <ac:spMk id="2" creationId="{00000000-0000-0000-0000-000000000000}"/>
          </ac:spMkLst>
        </pc:spChg>
      </pc:sldChg>
      <pc:sldChg chg="add">
        <pc:chgData name="Ken Merrihew" userId="bcb7a1e886d99f07" providerId="LiveId" clId="{E556CB94-492A-4164-8A78-E53D575EDBEB}" dt="2017-10-27T16:28:24.780" v="858"/>
        <pc:sldMkLst>
          <pc:docMk/>
          <pc:sldMk cId="3660636586" sldId="282"/>
        </pc:sldMkLst>
      </pc:sldChg>
      <pc:sldChg chg="modSp add">
        <pc:chgData name="Ken Merrihew" userId="bcb7a1e886d99f07" providerId="LiveId" clId="{E556CB94-492A-4164-8A78-E53D575EDBEB}" dt="2017-10-27T16:40:52.488" v="969" actId="20577"/>
        <pc:sldMkLst>
          <pc:docMk/>
          <pc:sldMk cId="3394245721" sldId="283"/>
        </pc:sldMkLst>
        <pc:spChg chg="mod">
          <ac:chgData name="Ken Merrihew" userId="bcb7a1e886d99f07" providerId="LiveId" clId="{E556CB94-492A-4164-8A78-E53D575EDBEB}" dt="2017-10-27T16:40:52.488" v="969" actId="20577"/>
          <ac:spMkLst>
            <pc:docMk/>
            <pc:sldMk cId="3394245721" sldId="283"/>
            <ac:spMk id="2" creationId="{00000000-0000-0000-0000-000000000000}"/>
          </ac:spMkLst>
        </pc:spChg>
      </pc:sldChg>
      <pc:sldChg chg="add del">
        <pc:chgData name="Ken Merrihew" userId="bcb7a1e886d99f07" providerId="LiveId" clId="{E556CB94-492A-4164-8A78-E53D575EDBEB}" dt="2017-10-29T12:45:36.426" v="1154" actId="2696"/>
        <pc:sldMkLst>
          <pc:docMk/>
          <pc:sldMk cId="2130656622" sldId="284"/>
        </pc:sldMkLst>
      </pc:sldChg>
      <pc:sldChg chg="addSp modSp add modAnim">
        <pc:chgData name="Ken Merrihew" userId="bcb7a1e886d99f07" providerId="LiveId" clId="{E556CB94-492A-4164-8A78-E53D575EDBEB}" dt="2017-10-27T16:40:58.594" v="970" actId="20577"/>
        <pc:sldMkLst>
          <pc:docMk/>
          <pc:sldMk cId="2266209041" sldId="285"/>
        </pc:sldMkLst>
        <pc:spChg chg="mod">
          <ac:chgData name="Ken Merrihew" userId="bcb7a1e886d99f07" providerId="LiveId" clId="{E556CB94-492A-4164-8A78-E53D575EDBEB}" dt="2017-10-27T16:40:58.594" v="970" actId="20577"/>
          <ac:spMkLst>
            <pc:docMk/>
            <pc:sldMk cId="2266209041" sldId="285"/>
            <ac:spMk id="2" creationId="{00000000-0000-0000-0000-000000000000}"/>
          </ac:spMkLst>
        </pc:spChg>
        <pc:spChg chg="add mod">
          <ac:chgData name="Ken Merrihew" userId="bcb7a1e886d99f07" providerId="LiveId" clId="{E556CB94-492A-4164-8A78-E53D575EDBEB}" dt="2017-10-27T16:36:06.182" v="954" actId="20577"/>
          <ac:spMkLst>
            <pc:docMk/>
            <pc:sldMk cId="2266209041" sldId="285"/>
            <ac:spMk id="3" creationId="{8A4701E1-8138-44A3-9A1D-89D49D63F83E}"/>
          </ac:spMkLst>
        </pc:spChg>
      </pc:sldChg>
      <pc:sldChg chg="delSp modSp add delAnim modAnim">
        <pc:chgData name="Ken Merrihew" userId="bcb7a1e886d99f07" providerId="LiveId" clId="{E556CB94-492A-4164-8A78-E53D575EDBEB}" dt="2017-10-27T16:41:05.072" v="971" actId="20577"/>
        <pc:sldMkLst>
          <pc:docMk/>
          <pc:sldMk cId="235945988" sldId="286"/>
        </pc:sldMkLst>
        <pc:spChg chg="mod">
          <ac:chgData name="Ken Merrihew" userId="bcb7a1e886d99f07" providerId="LiveId" clId="{E556CB94-492A-4164-8A78-E53D575EDBEB}" dt="2017-10-27T16:41:05.072" v="971" actId="20577"/>
          <ac:spMkLst>
            <pc:docMk/>
            <pc:sldMk cId="235945988" sldId="286"/>
            <ac:spMk id="2" creationId="{00000000-0000-0000-0000-000000000000}"/>
          </ac:spMkLst>
        </pc:spChg>
        <pc:spChg chg="del">
          <ac:chgData name="Ken Merrihew" userId="bcb7a1e886d99f07" providerId="LiveId" clId="{E556CB94-492A-4164-8A78-E53D575EDBEB}" dt="2017-10-27T16:39:33.914" v="958" actId="478"/>
          <ac:spMkLst>
            <pc:docMk/>
            <pc:sldMk cId="235945988" sldId="286"/>
            <ac:spMk id="3" creationId="{8A4701E1-8138-44A3-9A1D-89D49D63F83E}"/>
          </ac:spMkLst>
        </pc:spChg>
      </pc:sldChg>
      <pc:sldChg chg="modSp add del">
        <pc:chgData name="Ken Merrihew" userId="bcb7a1e886d99f07" providerId="LiveId" clId="{E556CB94-492A-4164-8A78-E53D575EDBEB}" dt="2017-10-27T16:34:47.512" v="893"/>
        <pc:sldMkLst>
          <pc:docMk/>
          <pc:sldMk cId="1397553062" sldId="286"/>
        </pc:sldMkLst>
        <pc:spChg chg="mod">
          <ac:chgData name="Ken Merrihew" userId="bcb7a1e886d99f07" providerId="LiveId" clId="{E556CB94-492A-4164-8A78-E53D575EDBEB}" dt="2017-10-27T16:34:39.745" v="892" actId="1076"/>
          <ac:spMkLst>
            <pc:docMk/>
            <pc:sldMk cId="1397553062" sldId="286"/>
            <ac:spMk id="2" creationId="{00000000-0000-0000-0000-000000000000}"/>
          </ac:spMkLst>
        </pc:spChg>
      </pc:sldChg>
      <pc:sldChg chg="modSp add">
        <pc:chgData name="Ken Merrihew" userId="bcb7a1e886d99f07" providerId="LiveId" clId="{E556CB94-492A-4164-8A78-E53D575EDBEB}" dt="2017-10-27T16:52:57.881" v="986"/>
        <pc:sldMkLst>
          <pc:docMk/>
          <pc:sldMk cId="2601042002" sldId="287"/>
        </pc:sldMkLst>
        <pc:spChg chg="mod">
          <ac:chgData name="Ken Merrihew" userId="bcb7a1e886d99f07" providerId="LiveId" clId="{E556CB94-492A-4164-8A78-E53D575EDBEB}" dt="2017-10-27T16:52:57.881" v="986"/>
          <ac:spMkLst>
            <pc:docMk/>
            <pc:sldMk cId="2601042002" sldId="287"/>
            <ac:spMk id="2" creationId="{00000000-0000-0000-0000-000000000000}"/>
          </ac:spMkLst>
        </pc:spChg>
      </pc:sldChg>
      <pc:sldChg chg="addSp modSp add modAnim">
        <pc:chgData name="Ken Merrihew" userId="bcb7a1e886d99f07" providerId="LiveId" clId="{E556CB94-492A-4164-8A78-E53D575EDBEB}" dt="2017-10-27T17:36:25.722" v="1134" actId="20577"/>
        <pc:sldMkLst>
          <pc:docMk/>
          <pc:sldMk cId="1696334855" sldId="288"/>
        </pc:sldMkLst>
        <pc:spChg chg="mod">
          <ac:chgData name="Ken Merrihew" userId="bcb7a1e886d99f07" providerId="LiveId" clId="{E556CB94-492A-4164-8A78-E53D575EDBEB}" dt="2017-10-27T17:00:04.049" v="1006"/>
          <ac:spMkLst>
            <pc:docMk/>
            <pc:sldMk cId="1696334855" sldId="288"/>
            <ac:spMk id="2" creationId="{00000000-0000-0000-0000-000000000000}"/>
          </ac:spMkLst>
        </pc:spChg>
        <pc:spChg chg="add mod">
          <ac:chgData name="Ken Merrihew" userId="bcb7a1e886d99f07" providerId="LiveId" clId="{E556CB94-492A-4164-8A78-E53D575EDBEB}" dt="2017-10-27T17:36:25.722" v="1134" actId="20577"/>
          <ac:spMkLst>
            <pc:docMk/>
            <pc:sldMk cId="1696334855" sldId="288"/>
            <ac:spMk id="23" creationId="{94CC4AD9-2B2C-4CF9-9CC4-057A7E227613}"/>
          </ac:spMkLst>
        </pc:spChg>
      </pc:sldChg>
      <pc:sldChg chg="modSp add addAnim delAnim">
        <pc:chgData name="Ken Merrihew" userId="bcb7a1e886d99f07" providerId="LiveId" clId="{E556CB94-492A-4164-8A78-E53D575EDBEB}" dt="2017-10-27T17:36:50.536" v="1138" actId="20577"/>
        <pc:sldMkLst>
          <pc:docMk/>
          <pc:sldMk cId="2264611895" sldId="289"/>
        </pc:sldMkLst>
        <pc:spChg chg="mod">
          <ac:chgData name="Ken Merrihew" userId="bcb7a1e886d99f07" providerId="LiveId" clId="{E556CB94-492A-4164-8A78-E53D575EDBEB}" dt="2017-10-27T17:36:50.536" v="1138" actId="20577"/>
          <ac:spMkLst>
            <pc:docMk/>
            <pc:sldMk cId="2264611895" sldId="289"/>
            <ac:spMk id="2" creationId="{00000000-0000-0000-0000-000000000000}"/>
          </ac:spMkLst>
        </pc:spChg>
        <pc:spChg chg="mod">
          <ac:chgData name="Ken Merrihew" userId="bcb7a1e886d99f07" providerId="LiveId" clId="{E556CB94-492A-4164-8A78-E53D575EDBEB}" dt="2017-10-27T17:28:05.490" v="1130"/>
          <ac:spMkLst>
            <pc:docMk/>
            <pc:sldMk cId="2264611895" sldId="289"/>
            <ac:spMk id="23" creationId="{94CC4AD9-2B2C-4CF9-9CC4-057A7E227613}"/>
          </ac:spMkLst>
        </pc:spChg>
      </pc:sldChg>
      <pc:sldChg chg="modSp add">
        <pc:chgData name="Ken Merrihew" userId="bcb7a1e886d99f07" providerId="LiveId" clId="{E556CB94-492A-4164-8A78-E53D575EDBEB}" dt="2017-10-27T17:42:23.839" v="1150" actId="947"/>
        <pc:sldMkLst>
          <pc:docMk/>
          <pc:sldMk cId="647900084" sldId="290"/>
        </pc:sldMkLst>
        <pc:spChg chg="mod">
          <ac:chgData name="Ken Merrihew" userId="bcb7a1e886d99f07" providerId="LiveId" clId="{E556CB94-492A-4164-8A78-E53D575EDBEB}" dt="2017-10-27T17:42:23.839" v="1150" actId="947"/>
          <ac:spMkLst>
            <pc:docMk/>
            <pc:sldMk cId="647900084" sldId="290"/>
            <ac:spMk id="2" creationId="{00000000-0000-0000-0000-000000000000}"/>
          </ac:spMkLst>
        </pc:spChg>
      </pc:sldChg>
      <pc:sldChg chg="add">
        <pc:chgData name="Ken Merrihew" userId="bcb7a1e886d99f07" providerId="LiveId" clId="{E556CB94-492A-4164-8A78-E53D575EDBEB}" dt="2017-10-27T17:40:07.029" v="1139"/>
        <pc:sldMkLst>
          <pc:docMk/>
          <pc:sldMk cId="3884326350" sldId="291"/>
        </pc:sldMkLst>
      </pc:sldChg>
      <pc:sldChg chg="add">
        <pc:chgData name="Ken Merrihew" userId="bcb7a1e886d99f07" providerId="LiveId" clId="{E556CB94-492A-4164-8A78-E53D575EDBEB}" dt="2017-10-27T17:40:07.060" v="1140"/>
        <pc:sldMkLst>
          <pc:docMk/>
          <pc:sldMk cId="471262569" sldId="292"/>
        </pc:sldMkLst>
      </pc:sldChg>
      <pc:sldChg chg="add">
        <pc:chgData name="Ken Merrihew" userId="bcb7a1e886d99f07" providerId="LiveId" clId="{E556CB94-492A-4164-8A78-E53D575EDBEB}" dt="2017-10-27T17:40:07.060" v="1140"/>
        <pc:sldMkLst>
          <pc:docMk/>
          <pc:sldMk cId="1960647127" sldId="293"/>
        </pc:sldMkLst>
      </pc:sldChg>
      <pc:sldMasterChg chg="modTransition modSldLayout">
        <pc:chgData name="Ken Merrihew" userId="bcb7a1e886d99f07" providerId="LiveId" clId="{E556CB94-492A-4164-8A78-E53D575EDBEB}" dt="2017-10-27T16:27:02.153" v="857"/>
        <pc:sldMasterMkLst>
          <pc:docMk/>
          <pc:sldMasterMk cId="993078750" sldId="2147483660"/>
        </pc:sldMasterMkLst>
        <pc:sldLayoutChg chg="modTransition">
          <pc:chgData name="Ken Merrihew" userId="bcb7a1e886d99f07" providerId="LiveId" clId="{E556CB94-492A-4164-8A78-E53D575EDBEB}" dt="2017-10-27T16:27:02.153" v="857"/>
          <pc:sldLayoutMkLst>
            <pc:docMk/>
            <pc:sldMasterMk cId="993078750" sldId="2147483660"/>
            <pc:sldLayoutMk cId="2742052759" sldId="2147483661"/>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1867933516" sldId="2147483662"/>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3262128540" sldId="2147483663"/>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4040783113" sldId="2147483664"/>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428568402" sldId="2147483665"/>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4000152480" sldId="2147483666"/>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3620655041" sldId="2147483667"/>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1966045195" sldId="2147483668"/>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2137555848" sldId="2147483669"/>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3444895472" sldId="2147483670"/>
          </pc:sldLayoutMkLst>
        </pc:sldLayoutChg>
        <pc:sldLayoutChg chg="modTransition">
          <pc:chgData name="Ken Merrihew" userId="bcb7a1e886d99f07" providerId="LiveId" clId="{E556CB94-492A-4164-8A78-E53D575EDBEB}" dt="2017-10-27T16:27:02.153" v="857"/>
          <pc:sldLayoutMkLst>
            <pc:docMk/>
            <pc:sldMasterMk cId="993078750" sldId="2147483660"/>
            <pc:sldLayoutMk cId="1418300724"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10/26/2017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a:latin typeface="vtks distress" panose="02000000000000000000" pitchFamily="2" charset="0"/>
              </a:rPr>
              <a:t>C</a:t>
            </a: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a:latin typeface="vtks distress" panose="02000000000000000000" pitchFamily="2" charset="0"/>
              </a:rPr>
              <a:t>O</a:t>
            </a: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a:latin typeface="vtks distress" panose="02000000000000000000" pitchFamily="2" charset="0"/>
              </a:rPr>
              <a:t>R</a:t>
            </a: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a:latin typeface="vtks distress" panose="02000000000000000000" pitchFamily="2" charset="0"/>
              </a:rPr>
              <a:t>T</a:t>
            </a: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a:latin typeface="vtks distress" panose="02000000000000000000" pitchFamily="2" charset="0"/>
              </a:rPr>
              <a:t>H</a:t>
            </a: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a:latin typeface="vtks distress" panose="02000000000000000000" pitchFamily="2" charset="0"/>
              </a:rPr>
              <a:t>A</a:t>
            </a: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a:latin typeface="vtks distress" panose="02000000000000000000" pitchFamily="2" charset="0"/>
              </a:rPr>
              <a:t>S  </a:t>
            </a: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e</a:t>
            </a:r>
          </a:p>
        </p:txBody>
      </p:sp>
      <p:sp>
        <p:nvSpPr>
          <p:cNvPr id="17" name="TextBox 16"/>
          <p:cNvSpPr txBox="1"/>
          <p:nvPr/>
        </p:nvSpPr>
        <p:spPr>
          <a:xfrm>
            <a:off x="4678745" y="1328550"/>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n</a:t>
            </a:r>
          </a:p>
        </p:txBody>
      </p:sp>
      <p:sp>
        <p:nvSpPr>
          <p:cNvPr id="18" name="TextBox 17"/>
          <p:cNvSpPr txBox="1"/>
          <p:nvPr/>
        </p:nvSpPr>
        <p:spPr>
          <a:xfrm>
            <a:off x="4029653" y="12833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o</a:t>
            </a: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s</a:t>
            </a:r>
          </a:p>
        </p:txBody>
      </p:sp>
      <p:sp>
        <p:nvSpPr>
          <p:cNvPr id="15" name="TextBox 14"/>
          <p:cNvSpPr txBox="1"/>
          <p:nvPr/>
        </p:nvSpPr>
        <p:spPr>
          <a:xfrm>
            <a:off x="3268139" y="1227762"/>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566230" y="3336359"/>
            <a:ext cx="3098538" cy="1323439"/>
          </a:xfrm>
          <a:prstGeom prst="rect">
            <a:avLst/>
          </a:prstGeom>
          <a:noFill/>
        </p:spPr>
        <p:txBody>
          <a:bodyPr wrap="square" rtlCol="0">
            <a:spAutoFit/>
          </a:bodyPr>
          <a:lstStyle/>
          <a:p>
            <a:r>
              <a:rPr lang="en-US" sz="8000" dirty="0">
                <a:latin typeface="vtks distress" panose="02000000000000000000" pitchFamily="2" charset="0"/>
              </a:rPr>
              <a:t>13</a:t>
            </a:r>
            <a:r>
              <a:rPr lang="en-US" sz="8000" dirty="0">
                <a:latin typeface="Aaron" panose="02020900000000000000" pitchFamily="18" charset="0"/>
              </a:rPr>
              <a:t>.</a:t>
            </a:r>
            <a:r>
              <a:rPr lang="en-US" sz="8000" dirty="0">
                <a:latin typeface="vtks distress" panose="02000000000000000000" pitchFamily="2" charset="0"/>
              </a:rPr>
              <a:t>1</a:t>
            </a:r>
            <a:r>
              <a:rPr lang="en-US" sz="8000" dirty="0">
                <a:latin typeface="Aaron" panose="02020900000000000000" pitchFamily="18" charset="0"/>
              </a:rPr>
              <a:t>-</a:t>
            </a:r>
            <a:r>
              <a:rPr lang="en-US" sz="8000" dirty="0">
                <a:latin typeface="vtks distress" panose="02000000000000000000" pitchFamily="2" charset="0"/>
              </a:rPr>
              <a:t>14</a:t>
            </a: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a:latin typeface="vtks distress" panose="02000000000000000000" pitchFamily="2" charset="0"/>
              </a:rPr>
              <a:t>A free CD of this message will be available following the service</a:t>
            </a: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a:latin typeface="vtks distress" panose="02000000000000000000" pitchFamily="2" charset="0"/>
              </a:rPr>
              <a:t>It will also be available for podcast later this week at calvaryokc.com</a:t>
            </a:r>
          </a:p>
        </p:txBody>
      </p:sp>
      <p:sp>
        <p:nvSpPr>
          <p:cNvPr id="45" name="TextBox 44"/>
          <p:cNvSpPr txBox="1"/>
          <p:nvPr/>
        </p:nvSpPr>
        <p:spPr>
          <a:xfrm>
            <a:off x="5368174" y="1270494"/>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63638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660636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5339923"/>
          </a:xfrm>
          <a:prstGeom prst="rect">
            <a:avLst/>
          </a:prstGeom>
          <a:noFill/>
        </p:spPr>
        <p:txBody>
          <a:bodyPr wrap="square" rtlCol="0">
            <a:spAutoFit/>
          </a:bodyPr>
          <a:lstStyle/>
          <a:p>
            <a:r>
              <a:rPr lang="en-US" sz="3100" dirty="0"/>
              <a:t>1 Cor. 2:9-10</a:t>
            </a:r>
            <a:r>
              <a:rPr lang="en-US" sz="3100" baseline="30000" dirty="0"/>
              <a:t>a</a:t>
            </a:r>
            <a:r>
              <a:rPr lang="en-US" sz="3100" dirty="0"/>
              <a:t> - </a:t>
            </a:r>
            <a:r>
              <a:rPr lang="en-US" sz="3100" baseline="30000" dirty="0"/>
              <a:t>9</a:t>
            </a:r>
            <a:r>
              <a:rPr lang="en-US" sz="3100" dirty="0"/>
              <a:t> </a:t>
            </a:r>
            <a:r>
              <a:rPr lang="en-US" sz="3100" dirty="0">
                <a:solidFill>
                  <a:schemeClr val="accent2">
                    <a:lumMod val="50000"/>
                  </a:schemeClr>
                </a:solidFill>
              </a:rPr>
              <a:t>But as it is written:</a:t>
            </a:r>
          </a:p>
          <a:p>
            <a:r>
              <a:rPr lang="en-US" sz="3100" dirty="0">
                <a:solidFill>
                  <a:schemeClr val="accent2">
                    <a:lumMod val="50000"/>
                  </a:schemeClr>
                </a:solidFill>
              </a:rPr>
              <a:t>“Eye has not seen, nor ear heard,</a:t>
            </a:r>
          </a:p>
          <a:p>
            <a:r>
              <a:rPr lang="en-US" sz="3100" dirty="0">
                <a:solidFill>
                  <a:schemeClr val="accent2">
                    <a:lumMod val="50000"/>
                  </a:schemeClr>
                </a:solidFill>
              </a:rPr>
              <a:t>Nor have entered into the heart of man</a:t>
            </a:r>
          </a:p>
          <a:p>
            <a:r>
              <a:rPr lang="en-US" sz="3100" dirty="0">
                <a:solidFill>
                  <a:schemeClr val="accent2">
                    <a:lumMod val="50000"/>
                  </a:schemeClr>
                </a:solidFill>
              </a:rPr>
              <a:t>The things which God has prepared for those who love Him.”</a:t>
            </a:r>
          </a:p>
          <a:p>
            <a:r>
              <a:rPr lang="en-US" sz="3100" baseline="30000" dirty="0"/>
              <a:t>10a</a:t>
            </a:r>
            <a:r>
              <a:rPr lang="en-US" sz="3100" dirty="0"/>
              <a:t> </a:t>
            </a:r>
            <a:r>
              <a:rPr lang="en-US" sz="3100" dirty="0">
                <a:solidFill>
                  <a:schemeClr val="accent2">
                    <a:lumMod val="50000"/>
                  </a:schemeClr>
                </a:solidFill>
              </a:rPr>
              <a:t>But God has revealed them to us through His Spirit.</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647900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884326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2062103"/>
          </a:xfrm>
          <a:prstGeom prst="rect">
            <a:avLst/>
          </a:prstGeom>
          <a:noFill/>
        </p:spPr>
        <p:txBody>
          <a:bodyPr wrap="square" rtlCol="0">
            <a:spAutoFit/>
          </a:bodyPr>
          <a:lstStyle/>
          <a:p>
            <a:r>
              <a:rPr lang="en-US" sz="3200" dirty="0"/>
              <a:t>Matt. 18.20 - </a:t>
            </a:r>
            <a:r>
              <a:rPr lang="en-US" sz="3200" dirty="0">
                <a:solidFill>
                  <a:schemeClr val="accent2">
                    <a:lumMod val="50000"/>
                  </a:schemeClr>
                </a:solidFill>
              </a:rPr>
              <a:t>For where two or three are gathered together in My name, I am there in the midst of them.</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71262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960647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5262979"/>
          </a:xfrm>
          <a:prstGeom prst="rect">
            <a:avLst/>
          </a:prstGeom>
          <a:noFill/>
        </p:spPr>
        <p:txBody>
          <a:bodyPr wrap="square" rtlCol="0">
            <a:spAutoFit/>
          </a:bodyPr>
          <a:lstStyle/>
          <a:p>
            <a:r>
              <a:rPr lang="en-US" sz="2800" dirty="0"/>
              <a:t>Living Bible - </a:t>
            </a:r>
            <a:r>
              <a:rPr lang="en-US" sz="2800" baseline="30000" dirty="0"/>
              <a:t>2 </a:t>
            </a:r>
            <a:r>
              <a:rPr lang="en-US" sz="2800" dirty="0">
                <a:solidFill>
                  <a:schemeClr val="accent2">
                    <a:lumMod val="50000"/>
                  </a:schemeClr>
                </a:solidFill>
              </a:rPr>
              <a:t>I have already warned those who had been sinning when I was there on my second visit. Now I again warn them and all others, just as I did before, that this next time I will not spare them. </a:t>
            </a:r>
            <a:r>
              <a:rPr lang="en-US" sz="2800" baseline="30000" dirty="0"/>
              <a:t>3 </a:t>
            </a:r>
            <a:r>
              <a:rPr lang="en-US" sz="2800" dirty="0">
                <a:solidFill>
                  <a:schemeClr val="accent2">
                    <a:lumMod val="50000"/>
                  </a:schemeClr>
                </a:solidFill>
              </a:rPr>
              <a:t>I will give you all the proof you want that Christ speaks through me. Christ is not weak in his dealings with you; he is a mighty power among you.</a:t>
            </a:r>
            <a:endParaRPr lang="en-US" sz="44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106146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05794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2554545"/>
          </a:xfrm>
          <a:prstGeom prst="rect">
            <a:avLst/>
          </a:prstGeom>
          <a:noFill/>
        </p:spPr>
        <p:txBody>
          <a:bodyPr wrap="square" rtlCol="0">
            <a:spAutoFit/>
          </a:bodyPr>
          <a:lstStyle/>
          <a:p>
            <a:r>
              <a:rPr lang="en-US" sz="3200" dirty="0">
                <a:latin typeface="GreeceBlack" panose="020B0600000000000000" pitchFamily="34" charset="0"/>
              </a:rPr>
              <a:t>2 Cor. 10.10: </a:t>
            </a:r>
            <a:r>
              <a:rPr lang="en-US" sz="3200" dirty="0">
                <a:solidFill>
                  <a:schemeClr val="accent2">
                    <a:lumMod val="50000"/>
                  </a:schemeClr>
                </a:solidFill>
                <a:latin typeface="GreeceBlack" panose="020B0600000000000000" pitchFamily="34" charset="0"/>
              </a:rPr>
              <a:t>“For </a:t>
            </a:r>
            <a:r>
              <a:rPr lang="en-US" sz="3200" i="1" dirty="0">
                <a:solidFill>
                  <a:schemeClr val="accent2">
                    <a:lumMod val="50000"/>
                  </a:schemeClr>
                </a:solidFill>
                <a:latin typeface="GreeceBlack" panose="020B0600000000000000" pitchFamily="34" charset="0"/>
              </a:rPr>
              <a:t>his</a:t>
            </a:r>
            <a:r>
              <a:rPr lang="en-US" sz="3200" dirty="0">
                <a:solidFill>
                  <a:schemeClr val="accent2">
                    <a:lumMod val="50000"/>
                  </a:schemeClr>
                </a:solidFill>
                <a:latin typeface="GreeceBlack" panose="020B0600000000000000" pitchFamily="34" charset="0"/>
              </a:rPr>
              <a:t> letters,” they say, “</a:t>
            </a:r>
            <a:r>
              <a:rPr lang="en-US" sz="3200" i="1" dirty="0">
                <a:solidFill>
                  <a:schemeClr val="accent2">
                    <a:lumMod val="50000"/>
                  </a:schemeClr>
                </a:solidFill>
                <a:latin typeface="GreeceBlack" panose="020B0600000000000000" pitchFamily="34" charset="0"/>
              </a:rPr>
              <a:t>are</a:t>
            </a:r>
            <a:r>
              <a:rPr lang="en-US" sz="3200" dirty="0">
                <a:solidFill>
                  <a:schemeClr val="accent2">
                    <a:lumMod val="50000"/>
                  </a:schemeClr>
                </a:solidFill>
                <a:latin typeface="GreeceBlack" panose="020B0600000000000000" pitchFamily="34" charset="0"/>
              </a:rPr>
              <a:t> weighty and powerful, but </a:t>
            </a:r>
            <a:r>
              <a:rPr lang="en-US" sz="3200" i="1" dirty="0">
                <a:solidFill>
                  <a:schemeClr val="accent2">
                    <a:lumMod val="50000"/>
                  </a:schemeClr>
                </a:solidFill>
                <a:latin typeface="GreeceBlack" panose="020B0600000000000000" pitchFamily="34" charset="0"/>
              </a:rPr>
              <a:t>his</a:t>
            </a:r>
            <a:r>
              <a:rPr lang="en-US" sz="3200" dirty="0">
                <a:solidFill>
                  <a:schemeClr val="accent2">
                    <a:lumMod val="50000"/>
                  </a:schemeClr>
                </a:solidFill>
                <a:latin typeface="GreeceBlack" panose="020B0600000000000000" pitchFamily="34" charset="0"/>
              </a:rPr>
              <a:t> bodily presence is weak, and </a:t>
            </a:r>
            <a:r>
              <a:rPr lang="en-US" sz="3200" i="1" dirty="0">
                <a:solidFill>
                  <a:schemeClr val="accent2">
                    <a:lumMod val="50000"/>
                  </a:schemeClr>
                </a:solidFill>
                <a:latin typeface="GreeceBlack" panose="020B0600000000000000" pitchFamily="34" charset="0"/>
              </a:rPr>
              <a:t>his</a:t>
            </a:r>
            <a:r>
              <a:rPr lang="en-US" sz="3200" dirty="0">
                <a:solidFill>
                  <a:schemeClr val="accent2">
                    <a:lumMod val="50000"/>
                  </a:schemeClr>
                </a:solidFill>
                <a:latin typeface="GreeceBlack" panose="020B0600000000000000" pitchFamily="34" charset="0"/>
              </a:rPr>
              <a:t> speech contemptible.” </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3074" name="Picture 2" descr="https://upload.wikimedia.org/wikipedia/commons/c/c1/Jonathan_Edwards.jpg">
            <a:extLst>
              <a:ext uri="{FF2B5EF4-FFF2-40B4-BE49-F238E27FC236}">
                <a16:creationId xmlns:a16="http://schemas.microsoft.com/office/drawing/2014/main" id="{6C3D29C8-BB69-4801-A987-EA765F2ED3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63" r="9183"/>
          <a:stretch/>
        </p:blipFill>
        <p:spPr bwMode="auto">
          <a:xfrm>
            <a:off x="1088571" y="1640359"/>
            <a:ext cx="2387600" cy="3250881"/>
          </a:xfrm>
          <a:prstGeom prst="rect">
            <a:avLst/>
          </a:prstGeom>
          <a:noFill/>
          <a:effectLst>
            <a:outerShdw blurRad="127000" dist="317500" dir="5400000" sx="97000" sy="97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George Whitefield (head).jpg">
            <a:extLst>
              <a:ext uri="{FF2B5EF4-FFF2-40B4-BE49-F238E27FC236}">
                <a16:creationId xmlns:a16="http://schemas.microsoft.com/office/drawing/2014/main" id="{E535A65A-3CF7-4016-8666-2264BDA2B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292" y="1736500"/>
            <a:ext cx="2382348" cy="3237828"/>
          </a:xfrm>
          <a:prstGeom prst="rect">
            <a:avLst/>
          </a:prstGeom>
          <a:noFill/>
          <a:effectLst>
            <a:outerShdw blurRad="127000" dist="317500" dir="5400000" sx="97000" sy="97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73C052-1DF0-4068-9F0E-DBD3BC6C2346}"/>
              </a:ext>
            </a:extLst>
          </p:cNvPr>
          <p:cNvSpPr txBox="1"/>
          <p:nvPr/>
        </p:nvSpPr>
        <p:spPr>
          <a:xfrm>
            <a:off x="515256" y="4949371"/>
            <a:ext cx="3548743" cy="707886"/>
          </a:xfrm>
          <a:prstGeom prst="rect">
            <a:avLst/>
          </a:prstGeom>
          <a:noFill/>
        </p:spPr>
        <p:txBody>
          <a:bodyPr wrap="square" rtlCol="0">
            <a:spAutoFit/>
          </a:bodyPr>
          <a:lstStyle/>
          <a:p>
            <a:r>
              <a:rPr lang="en-US" sz="2000" dirty="0">
                <a:latin typeface="GreeceBlack" panose="020B0600000000000000" pitchFamily="34" charset="0"/>
              </a:rPr>
              <a:t>Jonathan Edwards</a:t>
            </a:r>
          </a:p>
          <a:p>
            <a:pPr algn="ctr"/>
            <a:r>
              <a:rPr lang="en-US" sz="2000" dirty="0">
                <a:latin typeface="GreeceBlack" panose="020B0600000000000000" pitchFamily="34" charset="0"/>
              </a:rPr>
              <a:t>(1703-1758)</a:t>
            </a:r>
          </a:p>
        </p:txBody>
      </p:sp>
      <p:sp>
        <p:nvSpPr>
          <p:cNvPr id="27" name="TextBox 26">
            <a:extLst>
              <a:ext uri="{FF2B5EF4-FFF2-40B4-BE49-F238E27FC236}">
                <a16:creationId xmlns:a16="http://schemas.microsoft.com/office/drawing/2014/main" id="{C4177AAE-D66B-439E-A9F8-D08332B8DA95}"/>
              </a:ext>
            </a:extLst>
          </p:cNvPr>
          <p:cNvSpPr txBox="1"/>
          <p:nvPr/>
        </p:nvSpPr>
        <p:spPr>
          <a:xfrm>
            <a:off x="5355749" y="4956631"/>
            <a:ext cx="3548743" cy="707886"/>
          </a:xfrm>
          <a:prstGeom prst="rect">
            <a:avLst/>
          </a:prstGeom>
          <a:noFill/>
        </p:spPr>
        <p:txBody>
          <a:bodyPr wrap="square" rtlCol="0">
            <a:spAutoFit/>
          </a:bodyPr>
          <a:lstStyle/>
          <a:p>
            <a:r>
              <a:rPr lang="en-US" sz="2000" dirty="0">
                <a:latin typeface="GreeceBlack" panose="020B0600000000000000" pitchFamily="34" charset="0"/>
              </a:rPr>
              <a:t>George Whitefield</a:t>
            </a:r>
          </a:p>
          <a:p>
            <a:pPr algn="ctr"/>
            <a:r>
              <a:rPr lang="en-US" sz="2000" dirty="0">
                <a:latin typeface="GreeceBlack" panose="020B0600000000000000" pitchFamily="34" charset="0"/>
              </a:rPr>
              <a:t>(1714-1770</a:t>
            </a:r>
          </a:p>
        </p:txBody>
      </p:sp>
    </p:spTree>
    <p:extLst>
      <p:ext uri="{BB962C8B-B14F-4D97-AF65-F5344CB8AC3E}">
        <p14:creationId xmlns:p14="http://schemas.microsoft.com/office/powerpoint/2010/main" val="3233329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2"/>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542433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5016758"/>
          </a:xfrm>
          <a:prstGeom prst="rect">
            <a:avLst/>
          </a:prstGeom>
          <a:noFill/>
        </p:spPr>
        <p:txBody>
          <a:bodyPr wrap="square" rtlCol="0">
            <a:spAutoFit/>
          </a:bodyPr>
          <a:lstStyle/>
          <a:p>
            <a:r>
              <a:rPr lang="en-US" sz="3200" dirty="0"/>
              <a:t>Phillips - </a:t>
            </a:r>
            <a:r>
              <a:rPr lang="en-US" sz="3200" dirty="0">
                <a:solidFill>
                  <a:schemeClr val="accent2">
                    <a:lumMod val="50000"/>
                  </a:schemeClr>
                </a:solidFill>
              </a:rPr>
              <a:t>You should be looking at yourselves to make sure that you are really Christ's. It is yourselves that you should be testing, not me. You ought to know by this time that Christ is in you, unless you are not real Christians at all.</a:t>
            </a:r>
            <a:endParaRPr lang="en-US" sz="48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061485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1569660"/>
          </a:xfrm>
          <a:prstGeom prst="rect">
            <a:avLst/>
          </a:prstGeom>
          <a:noFill/>
        </p:spPr>
        <p:txBody>
          <a:bodyPr wrap="square" rtlCol="0">
            <a:spAutoFit/>
          </a:bodyPr>
          <a:lstStyle/>
          <a:p>
            <a:r>
              <a:rPr lang="en-US" sz="3200" dirty="0"/>
              <a:t>Aristophanes coined term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korinthiazomai</a:t>
            </a:r>
            <a:r>
              <a:rPr lang="en-US" sz="3200" dirty="0"/>
              <a:t> to refer to fornication</a:t>
            </a:r>
            <a:endParaRPr lang="en-US" sz="48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228326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1043463"/>
            <a:ext cx="8258133" cy="584775"/>
          </a:xfrm>
          <a:prstGeom prst="rect">
            <a:avLst/>
          </a:prstGeom>
          <a:noFill/>
        </p:spPr>
        <p:txBody>
          <a:bodyPr wrap="square" rtlCol="0">
            <a:spAutoFit/>
          </a:bodyPr>
          <a:lstStyle/>
          <a:p>
            <a:r>
              <a:rPr lang="en-US" sz="3200" dirty="0">
                <a:solidFill>
                  <a:schemeClr val="accent2">
                    <a:lumMod val="50000"/>
                  </a:schemeClr>
                </a:solidFill>
              </a:rPr>
              <a:t>Disqualified</a:t>
            </a:r>
            <a:r>
              <a:rPr lang="en-US" sz="3200" dirty="0"/>
              <a:t> -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adokimos</a:t>
            </a:r>
            <a:endParaRPr lang="en-US" sz="7200" b="1" cap="all"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5" name="TextBox 24">
            <a:extLst>
              <a:ext uri="{FF2B5EF4-FFF2-40B4-BE49-F238E27FC236}">
                <a16:creationId xmlns:a16="http://schemas.microsoft.com/office/drawing/2014/main" id="{2A4BF3D2-D8ED-478B-BCAD-63F511D80666}"/>
              </a:ext>
            </a:extLst>
          </p:cNvPr>
          <p:cNvSpPr txBox="1"/>
          <p:nvPr/>
        </p:nvSpPr>
        <p:spPr>
          <a:xfrm>
            <a:off x="494452" y="499173"/>
            <a:ext cx="8258133" cy="584775"/>
          </a:xfrm>
          <a:prstGeom prst="rect">
            <a:avLst/>
          </a:prstGeom>
          <a:noFill/>
        </p:spPr>
        <p:txBody>
          <a:bodyPr wrap="square" rtlCol="0">
            <a:spAutoFit/>
          </a:bodyPr>
          <a:lstStyle/>
          <a:p>
            <a:r>
              <a:rPr lang="en-US" sz="3200" dirty="0">
                <a:solidFill>
                  <a:schemeClr val="accent2">
                    <a:lumMod val="50000"/>
                  </a:schemeClr>
                </a:solidFill>
              </a:rPr>
              <a:t>Approved</a:t>
            </a:r>
            <a:r>
              <a:rPr lang="en-US" sz="3200" dirty="0"/>
              <a:t> -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dokimos</a:t>
            </a:r>
            <a:endParaRPr lang="en-US" sz="9600" b="1" cap="all"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192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72503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1500661"/>
            <a:ext cx="8258133" cy="3046988"/>
          </a:xfrm>
          <a:prstGeom prst="rect">
            <a:avLst/>
          </a:prstGeom>
          <a:noFill/>
        </p:spPr>
        <p:txBody>
          <a:bodyPr wrap="square" rtlCol="0">
            <a:spAutoFit/>
          </a:bodyPr>
          <a:lstStyle/>
          <a:p>
            <a:r>
              <a:rPr lang="en-US" sz="3200" dirty="0"/>
              <a:t>Mark 1.19 - </a:t>
            </a:r>
            <a:r>
              <a:rPr lang="en-US" sz="3200" dirty="0">
                <a:solidFill>
                  <a:schemeClr val="accent2">
                    <a:lumMod val="50000"/>
                  </a:schemeClr>
                </a:solidFill>
              </a:rPr>
              <a:t>When He had gone a little farther from there, He saw James the </a:t>
            </a:r>
            <a:r>
              <a:rPr lang="en-US" sz="3200" i="1" dirty="0">
                <a:solidFill>
                  <a:schemeClr val="accent2">
                    <a:lumMod val="50000"/>
                  </a:schemeClr>
                </a:solidFill>
              </a:rPr>
              <a:t>son</a:t>
            </a:r>
            <a:r>
              <a:rPr lang="en-US" sz="3200" dirty="0">
                <a:solidFill>
                  <a:schemeClr val="accent2">
                    <a:lumMod val="50000"/>
                  </a:schemeClr>
                </a:solidFill>
              </a:rPr>
              <a:t> of Zebedee, and John his brother, who also were in the boat mending their nets.</a:t>
            </a:r>
            <a:endParaRPr lang="en-US" sz="4800" dirty="0">
              <a:solidFill>
                <a:schemeClr val="accent2">
                  <a:lumMod val="50000"/>
                </a:schemeClr>
              </a:solidFill>
              <a:latin typeface="GreeceBlack" panose="020B0600000000000000"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Oval 22"/>
          <p:cNvSpPr/>
          <p:nvPr/>
        </p:nvSpPr>
        <p:spPr>
          <a:xfrm>
            <a:off x="2932157" y="3855135"/>
            <a:ext cx="2788935" cy="7370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A4BF3D2-D8ED-478B-BCAD-63F511D80666}"/>
              </a:ext>
            </a:extLst>
          </p:cNvPr>
          <p:cNvSpPr txBox="1"/>
          <p:nvPr/>
        </p:nvSpPr>
        <p:spPr>
          <a:xfrm>
            <a:off x="494452" y="499173"/>
            <a:ext cx="8258133" cy="1077218"/>
          </a:xfrm>
          <a:prstGeom prst="rect">
            <a:avLst/>
          </a:prstGeom>
          <a:noFill/>
        </p:spPr>
        <p:txBody>
          <a:bodyPr wrap="square" rtlCol="0">
            <a:spAutoFit/>
          </a:bodyPr>
          <a:lstStyle/>
          <a:p>
            <a:r>
              <a:rPr lang="en-US" sz="3200" dirty="0">
                <a:solidFill>
                  <a:schemeClr val="accent2">
                    <a:lumMod val="50000"/>
                  </a:schemeClr>
                </a:solidFill>
              </a:rPr>
              <a:t>Complete</a:t>
            </a:r>
            <a:r>
              <a:rPr lang="en-US" sz="3200" dirty="0"/>
              <a:t> - </a:t>
            </a:r>
            <a:r>
              <a:rPr lang="en-US" sz="3200" i="1" dirty="0"/>
              <a:t>to be made ready, to be fitted</a:t>
            </a:r>
            <a:endParaRPr lang="en-US" sz="66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1462860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5" grpId="0"/>
      <p:bldP spid="25"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2779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499173"/>
            <a:ext cx="8258133" cy="5001369"/>
          </a:xfrm>
          <a:prstGeom prst="rect">
            <a:avLst/>
          </a:prstGeom>
          <a:noFill/>
        </p:spPr>
        <p:txBody>
          <a:bodyPr wrap="square" rtlCol="0">
            <a:spAutoFit/>
          </a:bodyPr>
          <a:lstStyle/>
          <a:p>
            <a:r>
              <a:rPr lang="en-US" sz="2900" dirty="0"/>
              <a:t>2 Pet. 3:15</a:t>
            </a:r>
            <a:r>
              <a:rPr lang="en-US" sz="2900" baseline="30000" dirty="0"/>
              <a:t>b</a:t>
            </a:r>
            <a:r>
              <a:rPr lang="en-US" sz="2900" dirty="0"/>
              <a:t>-16</a:t>
            </a:r>
            <a:r>
              <a:rPr lang="en-US" sz="2900" baseline="30000" dirty="0"/>
              <a:t>a</a:t>
            </a:r>
            <a:r>
              <a:rPr lang="en-US" sz="2900" dirty="0"/>
              <a:t> – </a:t>
            </a:r>
            <a:r>
              <a:rPr lang="en-US" sz="2900" baseline="30000" dirty="0"/>
              <a:t>15a </a:t>
            </a:r>
            <a:r>
              <a:rPr lang="en-US" sz="2900" dirty="0">
                <a:solidFill>
                  <a:schemeClr val="accent2">
                    <a:lumMod val="50000"/>
                  </a:schemeClr>
                </a:solidFill>
              </a:rPr>
              <a:t>…our beloved brother Paul, according to the wisdom given to him, has written to you, </a:t>
            </a:r>
            <a:r>
              <a:rPr lang="en-US" sz="2900" baseline="30000" dirty="0"/>
              <a:t>16a </a:t>
            </a:r>
            <a:r>
              <a:rPr lang="en-US" sz="2900" dirty="0">
                <a:solidFill>
                  <a:schemeClr val="accent2">
                    <a:lumMod val="50000"/>
                  </a:schemeClr>
                </a:solidFill>
              </a:rPr>
              <a:t>as also in all his epistles, speaking in them of these things, in which are some things hard to understand, which untaught and unstable </a:t>
            </a:r>
            <a:r>
              <a:rPr lang="en-US" sz="2900" i="1" dirty="0">
                <a:solidFill>
                  <a:schemeClr val="accent2">
                    <a:lumMod val="50000"/>
                  </a:schemeClr>
                </a:solidFill>
              </a:rPr>
              <a:t>people</a:t>
            </a:r>
            <a:r>
              <a:rPr lang="en-US" sz="2900" dirty="0">
                <a:solidFill>
                  <a:schemeClr val="accent2">
                    <a:lumMod val="50000"/>
                  </a:schemeClr>
                </a:solidFill>
              </a:rPr>
              <a:t> twist to their own destruction, as </a:t>
            </a:r>
            <a:r>
              <a:rPr lang="en-US" sz="2900" i="1" dirty="0">
                <a:solidFill>
                  <a:schemeClr val="accent2">
                    <a:lumMod val="50000"/>
                  </a:schemeClr>
                </a:solidFill>
              </a:rPr>
              <a:t>they do</a:t>
            </a:r>
            <a:r>
              <a:rPr lang="en-US" sz="2900" dirty="0">
                <a:solidFill>
                  <a:schemeClr val="accent2">
                    <a:lumMod val="50000"/>
                  </a:schemeClr>
                </a:solidFill>
              </a:rPr>
              <a:t> also the rest of the Scriptures.</a:t>
            </a:r>
            <a:endParaRPr lang="en-US" sz="2900" dirty="0">
              <a:solidFill>
                <a:schemeClr val="accent2">
                  <a:lumMod val="50000"/>
                </a:schemeClr>
              </a:solidFill>
              <a:latin typeface="GreeceBlack" panose="020B0600000000000000"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150163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499173"/>
            <a:ext cx="8258133" cy="2062103"/>
          </a:xfrm>
          <a:prstGeom prst="rect">
            <a:avLst/>
          </a:prstGeom>
          <a:noFill/>
        </p:spPr>
        <p:txBody>
          <a:bodyPr wrap="square" rtlCol="0">
            <a:spAutoFit/>
          </a:bodyPr>
          <a:lstStyle/>
          <a:p>
            <a:r>
              <a:rPr lang="en-US" sz="3200" dirty="0"/>
              <a:t>Jam. 2:20 - </a:t>
            </a:r>
            <a:r>
              <a:rPr lang="en-US" sz="3200" dirty="0">
                <a:solidFill>
                  <a:schemeClr val="accent2">
                    <a:lumMod val="50000"/>
                  </a:schemeClr>
                </a:solidFill>
              </a:rPr>
              <a:t>But do you want to know, O foolish man, that faith without works is dead?</a:t>
            </a:r>
            <a:endParaRPr lang="en-US" sz="4400" dirty="0">
              <a:solidFill>
                <a:schemeClr val="accent2">
                  <a:lumMod val="50000"/>
                </a:schemeClr>
              </a:solidFill>
              <a:latin typeface="GreeceBlack" panose="020B0600000000000000"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CB67FCD1-4A80-4780-8643-59E1A97628B7}"/>
              </a:ext>
            </a:extLst>
          </p:cNvPr>
          <p:cNvSpPr txBox="1"/>
          <p:nvPr/>
        </p:nvSpPr>
        <p:spPr>
          <a:xfrm>
            <a:off x="494454" y="2480367"/>
            <a:ext cx="8258133" cy="1569660"/>
          </a:xfrm>
          <a:prstGeom prst="rect">
            <a:avLst/>
          </a:prstGeom>
          <a:noFill/>
        </p:spPr>
        <p:txBody>
          <a:bodyPr wrap="square" rtlCol="0">
            <a:spAutoFit/>
          </a:bodyPr>
          <a:lstStyle/>
          <a:p>
            <a:r>
              <a:rPr lang="en-US" sz="3200" dirty="0"/>
              <a:t>Jam. 2:24 - </a:t>
            </a:r>
            <a:r>
              <a:rPr lang="en-US" sz="3200" dirty="0">
                <a:solidFill>
                  <a:schemeClr val="accent2">
                    <a:lumMod val="50000"/>
                  </a:schemeClr>
                </a:solidFill>
              </a:rPr>
              <a:t>You see then that a man is justified by works, and not by faith only.</a:t>
            </a:r>
            <a:endParaRPr lang="en-US" sz="6600" dirty="0">
              <a:solidFill>
                <a:schemeClr val="accent2">
                  <a:lumMod val="50000"/>
                </a:schemeClr>
              </a:solidFill>
              <a:latin typeface="GreeceBlack" panose="020B0600000000000000" pitchFamily="34" charset="0"/>
            </a:endParaRPr>
          </a:p>
        </p:txBody>
      </p:sp>
      <p:sp>
        <p:nvSpPr>
          <p:cNvPr id="24" name="TextBox 23">
            <a:extLst>
              <a:ext uri="{FF2B5EF4-FFF2-40B4-BE49-F238E27FC236}">
                <a16:creationId xmlns:a16="http://schemas.microsoft.com/office/drawing/2014/main" id="{D83B8045-ACA4-4A4B-B5C9-CD99DF93D9BB}"/>
              </a:ext>
            </a:extLst>
          </p:cNvPr>
          <p:cNvSpPr txBox="1"/>
          <p:nvPr/>
        </p:nvSpPr>
        <p:spPr>
          <a:xfrm>
            <a:off x="494455" y="3997103"/>
            <a:ext cx="8258133" cy="1077218"/>
          </a:xfrm>
          <a:prstGeom prst="rect">
            <a:avLst/>
          </a:prstGeom>
          <a:noFill/>
        </p:spPr>
        <p:txBody>
          <a:bodyPr wrap="square" rtlCol="0">
            <a:spAutoFit/>
          </a:bodyPr>
          <a:lstStyle/>
          <a:p>
            <a:r>
              <a:rPr lang="en-US" sz="3200" dirty="0"/>
              <a:t>Prov. 24:7</a:t>
            </a:r>
            <a:r>
              <a:rPr lang="en-US" sz="3200" baseline="30000" dirty="0"/>
              <a:t>a</a:t>
            </a:r>
            <a:r>
              <a:rPr lang="en-US" sz="3200" dirty="0"/>
              <a:t> - </a:t>
            </a:r>
            <a:r>
              <a:rPr lang="en-US" sz="3200" dirty="0">
                <a:solidFill>
                  <a:schemeClr val="accent2">
                    <a:lumMod val="50000"/>
                  </a:schemeClr>
                </a:solidFill>
              </a:rPr>
              <a:t>For as he thinks in his heart, so </a:t>
            </a:r>
            <a:r>
              <a:rPr lang="en-US" sz="3200" i="1" dirty="0">
                <a:solidFill>
                  <a:schemeClr val="accent2">
                    <a:lumMod val="50000"/>
                  </a:schemeClr>
                </a:solidFill>
              </a:rPr>
              <a:t>is</a:t>
            </a:r>
            <a:r>
              <a:rPr lang="en-US" sz="3200" dirty="0">
                <a:solidFill>
                  <a:schemeClr val="accent2">
                    <a:lumMod val="50000"/>
                  </a:schemeClr>
                </a:solidFill>
              </a:rPr>
              <a:t> he. </a:t>
            </a:r>
            <a:endParaRPr lang="en-US" sz="96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1197306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2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P spid="23" grpId="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499173"/>
            <a:ext cx="8258133" cy="5016758"/>
          </a:xfrm>
          <a:prstGeom prst="rect">
            <a:avLst/>
          </a:prstGeom>
          <a:noFill/>
        </p:spPr>
        <p:txBody>
          <a:bodyPr wrap="square" rtlCol="0">
            <a:spAutoFit/>
          </a:bodyPr>
          <a:lstStyle/>
          <a:p>
            <a:r>
              <a:rPr lang="en-US" sz="3200" dirty="0"/>
              <a:t>ESV - </a:t>
            </a:r>
            <a:r>
              <a:rPr lang="en-US" sz="3200" baseline="30000" dirty="0"/>
              <a:t>6</a:t>
            </a:r>
            <a:r>
              <a:rPr lang="en-US" sz="3200" dirty="0"/>
              <a:t> </a:t>
            </a:r>
            <a:r>
              <a:rPr lang="en-US" sz="3200" dirty="0">
                <a:solidFill>
                  <a:schemeClr val="accent2">
                    <a:lumMod val="50000"/>
                  </a:schemeClr>
                </a:solidFill>
              </a:rPr>
              <a:t>Do not eat the food of a stingy man,</a:t>
            </a:r>
          </a:p>
          <a:p>
            <a:r>
              <a:rPr lang="en-US" sz="3200" dirty="0">
                <a:solidFill>
                  <a:schemeClr val="accent2">
                    <a:lumMod val="50000"/>
                  </a:schemeClr>
                </a:solidFill>
              </a:rPr>
              <a:t>do not crave his delicacies;</a:t>
            </a:r>
          </a:p>
          <a:p>
            <a:r>
              <a:rPr lang="en-US" sz="3200" baseline="30000" dirty="0"/>
              <a:t>7</a:t>
            </a:r>
            <a:r>
              <a:rPr lang="en-US" sz="3200" dirty="0"/>
              <a:t> </a:t>
            </a:r>
            <a:r>
              <a:rPr lang="en-US" sz="3200" dirty="0">
                <a:solidFill>
                  <a:schemeClr val="accent2">
                    <a:lumMod val="50000"/>
                  </a:schemeClr>
                </a:solidFill>
              </a:rPr>
              <a:t>for he is the kind of man</a:t>
            </a:r>
          </a:p>
          <a:p>
            <a:r>
              <a:rPr lang="en-US" sz="3200" dirty="0">
                <a:solidFill>
                  <a:schemeClr val="accent2">
                    <a:lumMod val="50000"/>
                  </a:schemeClr>
                </a:solidFill>
              </a:rPr>
              <a:t>who is always thinking about the cost.</a:t>
            </a:r>
          </a:p>
          <a:p>
            <a:r>
              <a:rPr lang="en-US" sz="3200" dirty="0">
                <a:solidFill>
                  <a:schemeClr val="accent2">
                    <a:lumMod val="50000"/>
                  </a:schemeClr>
                </a:solidFill>
              </a:rPr>
              <a:t>“Eat and drink,” he says to you,</a:t>
            </a:r>
          </a:p>
          <a:p>
            <a:r>
              <a:rPr lang="en-US" sz="3200" dirty="0">
                <a:solidFill>
                  <a:schemeClr val="accent2">
                    <a:lumMod val="50000"/>
                  </a:schemeClr>
                </a:solidFill>
              </a:rPr>
              <a:t>but his heart is not with you.</a:t>
            </a:r>
            <a:endParaRPr lang="en-US" sz="6600" dirty="0">
              <a:solidFill>
                <a:schemeClr val="accent2">
                  <a:lumMod val="50000"/>
                </a:schemeClr>
              </a:solidFill>
              <a:latin typeface="GreeceBlack" panose="020B0600000000000000"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42570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1026" name="Picture 2" descr="https://images-na.ssl-images-amazon.com/images/I/41ECQG8KZRL._SX305_BO1,204,203,200_.jpg">
            <a:extLst>
              <a:ext uri="{FF2B5EF4-FFF2-40B4-BE49-F238E27FC236}">
                <a16:creationId xmlns:a16="http://schemas.microsoft.com/office/drawing/2014/main" id="{915FF2B5-210C-43EA-A335-28E1268C9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6945">
            <a:off x="5424943" y="460375"/>
            <a:ext cx="2924175" cy="4514850"/>
          </a:xfrm>
          <a:prstGeom prst="rect">
            <a:avLst/>
          </a:prstGeom>
          <a:noFill/>
          <a:effectLst>
            <a:outerShdw blurRad="127000" dist="317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8947D7-7AC5-47E5-AF70-1E9A7BC7FF2C}"/>
              </a:ext>
            </a:extLst>
          </p:cNvPr>
          <p:cNvSpPr txBox="1"/>
          <p:nvPr/>
        </p:nvSpPr>
        <p:spPr>
          <a:xfrm>
            <a:off x="478972" y="442685"/>
            <a:ext cx="5232400" cy="3970318"/>
          </a:xfrm>
          <a:prstGeom prst="rect">
            <a:avLst/>
          </a:prstGeom>
          <a:noFill/>
        </p:spPr>
        <p:txBody>
          <a:bodyPr wrap="square" rtlCol="0">
            <a:spAutoFit/>
          </a:bodyPr>
          <a:lstStyle/>
          <a:p>
            <a:r>
              <a:rPr lang="en-US" sz="2800" dirty="0"/>
              <a:t>“Judith Christ of Nazareth, The Gospels of the Bible, Corrected to Reflect that Christ Was a Woman, Extracted from Matthew, Mark, Luke and John,” </a:t>
            </a:r>
            <a:endParaRPr lang="en-US" sz="4800" dirty="0">
              <a:latin typeface="GreeceBlack" panose="020B0600000000000000" pitchFamily="34" charset="0"/>
            </a:endParaRPr>
          </a:p>
        </p:txBody>
      </p:sp>
    </p:spTree>
    <p:extLst>
      <p:ext uri="{BB962C8B-B14F-4D97-AF65-F5344CB8AC3E}">
        <p14:creationId xmlns:p14="http://schemas.microsoft.com/office/powerpoint/2010/main" val="689380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066698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03821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452" y="499173"/>
            <a:ext cx="8258133" cy="584775"/>
          </a:xfrm>
          <a:prstGeom prst="rect">
            <a:avLst/>
          </a:prstGeom>
          <a:noFill/>
        </p:spPr>
        <p:txBody>
          <a:bodyPr wrap="square" rtlCol="0">
            <a:spAutoFit/>
          </a:bodyPr>
          <a:lstStyle/>
          <a:p>
            <a:r>
              <a:rPr lang="en-US" sz="3200" dirty="0"/>
              <a:t>ESV - </a:t>
            </a:r>
            <a:r>
              <a:rPr lang="en-US" sz="3200" dirty="0">
                <a:solidFill>
                  <a:schemeClr val="accent2">
                    <a:lumMod val="50000"/>
                  </a:schemeClr>
                </a:solidFill>
              </a:rPr>
              <a:t>Aim for restoration</a:t>
            </a:r>
            <a:endParaRPr lang="en-US" sz="8800" dirty="0">
              <a:solidFill>
                <a:schemeClr val="accent2">
                  <a:lumMod val="50000"/>
                </a:schemeClr>
              </a:solidFill>
              <a:latin typeface="GreeceBlack" panose="020B0600000000000000"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001847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222458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2050" name="Picture 2" descr="Related image">
            <a:extLst>
              <a:ext uri="{FF2B5EF4-FFF2-40B4-BE49-F238E27FC236}">
                <a16:creationId xmlns:a16="http://schemas.microsoft.com/office/drawing/2014/main" id="{4479C8FA-4007-4BAB-808C-FB90BFE75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875" y="1053119"/>
            <a:ext cx="4571735" cy="4258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6139A2-575A-424D-A022-58A23252A885}"/>
              </a:ext>
            </a:extLst>
          </p:cNvPr>
          <p:cNvSpPr txBox="1"/>
          <p:nvPr/>
        </p:nvSpPr>
        <p:spPr>
          <a:xfrm>
            <a:off x="3294743" y="399143"/>
            <a:ext cx="2648857" cy="646331"/>
          </a:xfrm>
          <a:prstGeom prst="rect">
            <a:avLst/>
          </a:prstGeom>
          <a:noFill/>
        </p:spPr>
        <p:txBody>
          <a:bodyPr wrap="square" rtlCol="0">
            <a:spAutoFit/>
          </a:bodyPr>
          <a:lstStyle/>
          <a:p>
            <a:pPr algn="ctr"/>
            <a:r>
              <a:rPr lang="en-US" sz="3600" dirty="0">
                <a:latin typeface="GreeceBlack" panose="020B0600000000000000" pitchFamily="34" charset="0"/>
              </a:rPr>
              <a:t>Father</a:t>
            </a:r>
          </a:p>
        </p:txBody>
      </p:sp>
      <p:sp>
        <p:nvSpPr>
          <p:cNvPr id="23" name="TextBox 22">
            <a:extLst>
              <a:ext uri="{FF2B5EF4-FFF2-40B4-BE49-F238E27FC236}">
                <a16:creationId xmlns:a16="http://schemas.microsoft.com/office/drawing/2014/main" id="{8F320EBA-F88E-4016-A9E8-34649E2548DE}"/>
              </a:ext>
            </a:extLst>
          </p:cNvPr>
          <p:cNvSpPr txBox="1"/>
          <p:nvPr/>
        </p:nvSpPr>
        <p:spPr>
          <a:xfrm rot="3450859">
            <a:off x="1158833" y="4724400"/>
            <a:ext cx="1644732" cy="646331"/>
          </a:xfrm>
          <a:prstGeom prst="rect">
            <a:avLst/>
          </a:prstGeom>
          <a:noFill/>
        </p:spPr>
        <p:txBody>
          <a:bodyPr wrap="square" rtlCol="0">
            <a:spAutoFit/>
          </a:bodyPr>
          <a:lstStyle/>
          <a:p>
            <a:pPr algn="ctr"/>
            <a:r>
              <a:rPr lang="en-US" sz="3600" dirty="0">
                <a:latin typeface="GreeceBlack" panose="020B0600000000000000" pitchFamily="34" charset="0"/>
              </a:rPr>
              <a:t>Son</a:t>
            </a:r>
          </a:p>
        </p:txBody>
      </p:sp>
      <p:sp>
        <p:nvSpPr>
          <p:cNvPr id="24" name="TextBox 23">
            <a:extLst>
              <a:ext uri="{FF2B5EF4-FFF2-40B4-BE49-F238E27FC236}">
                <a16:creationId xmlns:a16="http://schemas.microsoft.com/office/drawing/2014/main" id="{B09DC923-0977-4E5E-99AF-3534919A13CB}"/>
              </a:ext>
            </a:extLst>
          </p:cNvPr>
          <p:cNvSpPr txBox="1"/>
          <p:nvPr/>
        </p:nvSpPr>
        <p:spPr>
          <a:xfrm rot="18026474">
            <a:off x="6071859" y="4579257"/>
            <a:ext cx="2189138" cy="646331"/>
          </a:xfrm>
          <a:prstGeom prst="rect">
            <a:avLst/>
          </a:prstGeom>
          <a:noFill/>
        </p:spPr>
        <p:txBody>
          <a:bodyPr wrap="square" rtlCol="0">
            <a:spAutoFit/>
          </a:bodyPr>
          <a:lstStyle/>
          <a:p>
            <a:pPr algn="ctr"/>
            <a:r>
              <a:rPr lang="en-US" sz="3600" dirty="0">
                <a:latin typeface="GreeceBlack" panose="020B0600000000000000" pitchFamily="34" charset="0"/>
              </a:rPr>
              <a:t>spirit</a:t>
            </a:r>
          </a:p>
        </p:txBody>
      </p:sp>
    </p:spTree>
    <p:extLst>
      <p:ext uri="{BB962C8B-B14F-4D97-AF65-F5344CB8AC3E}">
        <p14:creationId xmlns:p14="http://schemas.microsoft.com/office/powerpoint/2010/main" val="2538763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fltVal val="0.5"/>
                                          </p:val>
                                        </p:tav>
                                        <p:tav tm="100000">
                                          <p:val>
                                            <p:strVal val="#ppt_x"/>
                                          </p:val>
                                        </p:tav>
                                      </p:tavLst>
                                    </p:anim>
                                    <p:anim calcmode="lin" valueType="num">
                                      <p:cBhvr>
                                        <p:cTn id="23" dur="500" fill="hold"/>
                                        <p:tgtEl>
                                          <p:spTgt spid="2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fltVal val="0.5"/>
                                          </p:val>
                                        </p:tav>
                                        <p:tav tm="100000">
                                          <p:val>
                                            <p:strVal val="#ppt_x"/>
                                          </p:val>
                                        </p:tav>
                                      </p:tavLst>
                                    </p:anim>
                                    <p:anim calcmode="lin" valueType="num">
                                      <p:cBhvr>
                                        <p:cTn id="31"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844603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4524315"/>
          </a:xfrm>
          <a:prstGeom prst="rect">
            <a:avLst/>
          </a:prstGeom>
          <a:noFill/>
        </p:spPr>
        <p:txBody>
          <a:bodyPr wrap="square" rtlCol="0">
            <a:spAutoFit/>
          </a:bodyPr>
          <a:lstStyle/>
          <a:p>
            <a:r>
              <a:rPr lang="en-US" sz="3200" dirty="0"/>
              <a:t>1 Cor. 3.3</a:t>
            </a:r>
            <a:r>
              <a:rPr lang="en-US" sz="3200" baseline="30000" dirty="0"/>
              <a:t>b</a:t>
            </a:r>
            <a:r>
              <a:rPr lang="en-US" sz="3200" dirty="0"/>
              <a:t>-4 - </a:t>
            </a:r>
            <a:r>
              <a:rPr lang="en-US" sz="3200" baseline="30000" dirty="0"/>
              <a:t>3b</a:t>
            </a:r>
            <a:r>
              <a:rPr lang="en-US" sz="3200" dirty="0"/>
              <a:t> </a:t>
            </a:r>
            <a:r>
              <a:rPr lang="en-US" sz="3200" dirty="0">
                <a:solidFill>
                  <a:schemeClr val="accent2">
                    <a:lumMod val="50000"/>
                  </a:schemeClr>
                </a:solidFill>
              </a:rPr>
              <a:t>For where there are envy, strife, and divisions among you, are you not carnal and behaving like mere men? </a:t>
            </a:r>
            <a:r>
              <a:rPr lang="en-US" sz="3200" baseline="30000" dirty="0"/>
              <a:t>4</a:t>
            </a:r>
            <a:r>
              <a:rPr lang="en-US" sz="3200" dirty="0"/>
              <a:t> </a:t>
            </a:r>
            <a:r>
              <a:rPr lang="en-US" sz="3200" dirty="0">
                <a:solidFill>
                  <a:schemeClr val="accent2">
                    <a:lumMod val="50000"/>
                  </a:schemeClr>
                </a:solidFill>
              </a:rPr>
              <a:t>For when one says, “I am of Paul,” and another, “I am of Apollos,” are you not carnal?</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394245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2062103"/>
          </a:xfrm>
          <a:prstGeom prst="rect">
            <a:avLst/>
          </a:prstGeom>
          <a:noFill/>
        </p:spPr>
        <p:txBody>
          <a:bodyPr wrap="square" rtlCol="0">
            <a:spAutoFit/>
          </a:bodyPr>
          <a:lstStyle/>
          <a:p>
            <a:r>
              <a:rPr lang="en-US" sz="3200" dirty="0"/>
              <a:t>1 Cor. 5.1 - </a:t>
            </a:r>
            <a:r>
              <a:rPr lang="en-US" sz="3200" dirty="0">
                <a:solidFill>
                  <a:schemeClr val="accent2">
                    <a:lumMod val="50000"/>
                  </a:schemeClr>
                </a:solidFill>
              </a:rPr>
              <a:t>It is actually reported </a:t>
            </a:r>
            <a:r>
              <a:rPr lang="en-US" sz="3200" i="1" dirty="0">
                <a:solidFill>
                  <a:schemeClr val="accent2">
                    <a:lumMod val="50000"/>
                  </a:schemeClr>
                </a:solidFill>
              </a:rPr>
              <a:t>that there is </a:t>
            </a:r>
            <a:r>
              <a:rPr lang="en-US" sz="3200" dirty="0">
                <a:solidFill>
                  <a:schemeClr val="accent2">
                    <a:lumMod val="50000"/>
                  </a:schemeClr>
                </a:solidFill>
              </a:rPr>
              <a:t>sexual immorality among you, </a:t>
            </a:r>
            <a:r>
              <a:rPr lang="en-US" sz="3200" b="1" dirty="0">
                <a:solidFill>
                  <a:schemeClr val="accent2">
                    <a:lumMod val="50000"/>
                  </a:schemeClr>
                </a:solidFill>
              </a:rPr>
              <a:t> </a:t>
            </a:r>
            <a:endParaRPr lang="en-US" sz="48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 name="TextBox 2">
            <a:extLst>
              <a:ext uri="{FF2B5EF4-FFF2-40B4-BE49-F238E27FC236}">
                <a16:creationId xmlns:a16="http://schemas.microsoft.com/office/drawing/2014/main" id="{8A4701E1-8138-44A3-9A1D-89D49D63F83E}"/>
              </a:ext>
            </a:extLst>
          </p:cNvPr>
          <p:cNvSpPr txBox="1"/>
          <p:nvPr/>
        </p:nvSpPr>
        <p:spPr>
          <a:xfrm>
            <a:off x="464457" y="1952173"/>
            <a:ext cx="8273143" cy="2554545"/>
          </a:xfrm>
          <a:prstGeom prst="rect">
            <a:avLst/>
          </a:prstGeom>
          <a:noFill/>
        </p:spPr>
        <p:txBody>
          <a:bodyPr wrap="square" rtlCol="0">
            <a:spAutoFit/>
          </a:bodyPr>
          <a:lstStyle/>
          <a:p>
            <a:r>
              <a:rPr lang="en-US" sz="3200" dirty="0">
                <a:solidFill>
                  <a:schemeClr val="accent2">
                    <a:lumMod val="50000"/>
                  </a:schemeClr>
                </a:solidFill>
              </a:rPr>
              <a:t>         and such sexual immorality as is not even named among the Gentiles — that a man has his father's wife!</a:t>
            </a:r>
            <a:endParaRPr lang="en-US" sz="32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2266209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2554545"/>
          </a:xfrm>
          <a:prstGeom prst="rect">
            <a:avLst/>
          </a:prstGeom>
          <a:noFill/>
        </p:spPr>
        <p:txBody>
          <a:bodyPr wrap="square" rtlCol="0">
            <a:spAutoFit/>
          </a:bodyPr>
          <a:lstStyle/>
          <a:p>
            <a:r>
              <a:rPr lang="en-US" sz="3200" dirty="0"/>
              <a:t>1 Cor. 6.1 - </a:t>
            </a:r>
            <a:r>
              <a:rPr lang="en-US" sz="3200" dirty="0">
                <a:solidFill>
                  <a:schemeClr val="accent2">
                    <a:lumMod val="50000"/>
                  </a:schemeClr>
                </a:solidFill>
              </a:rPr>
              <a:t>Dare any of you, having a matter against another, go to law before the unrighteous, and not before the saints?</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35945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4524315"/>
          </a:xfrm>
          <a:prstGeom prst="rect">
            <a:avLst/>
          </a:prstGeom>
          <a:noFill/>
        </p:spPr>
        <p:txBody>
          <a:bodyPr wrap="square" rtlCol="0">
            <a:spAutoFit/>
          </a:bodyPr>
          <a:lstStyle/>
          <a:p>
            <a:r>
              <a:rPr lang="en-US" sz="3200" dirty="0"/>
              <a:t>1 Cor. 7:10-11 - </a:t>
            </a:r>
            <a:r>
              <a:rPr lang="en-US" sz="3200" baseline="30000" dirty="0"/>
              <a:t>10</a:t>
            </a:r>
            <a:r>
              <a:rPr lang="en-US" sz="3200" dirty="0"/>
              <a:t> </a:t>
            </a:r>
            <a:r>
              <a:rPr lang="en-US" sz="3200" dirty="0">
                <a:solidFill>
                  <a:schemeClr val="accent2">
                    <a:lumMod val="50000"/>
                  </a:schemeClr>
                </a:solidFill>
              </a:rPr>
              <a:t>Now to the married I command, yet not I but the Lord: A wife is not to depart from her husband. </a:t>
            </a:r>
            <a:r>
              <a:rPr lang="en-US" sz="3200" baseline="30000" dirty="0"/>
              <a:t>11</a:t>
            </a:r>
            <a:r>
              <a:rPr lang="en-US" sz="3200" dirty="0"/>
              <a:t> </a:t>
            </a:r>
            <a:r>
              <a:rPr lang="en-US" sz="3200" dirty="0">
                <a:solidFill>
                  <a:schemeClr val="accent2">
                    <a:lumMod val="50000"/>
                  </a:schemeClr>
                </a:solidFill>
              </a:rPr>
              <a:t>But even if she does depart, let her remain unmarried or be reconciled to her husband. And a husband is not to divorce his wife.</a:t>
            </a:r>
            <a:endParaRPr lang="en-US" sz="48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601042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1077218"/>
          </a:xfrm>
          <a:prstGeom prst="rect">
            <a:avLst/>
          </a:prstGeom>
          <a:noFill/>
        </p:spPr>
        <p:txBody>
          <a:bodyPr wrap="square" rtlCol="0">
            <a:spAutoFit/>
          </a:bodyPr>
          <a:lstStyle/>
          <a:p>
            <a:r>
              <a:rPr lang="en-US" sz="3200" dirty="0"/>
              <a:t>1 Cor. 10.14 - </a:t>
            </a:r>
            <a:r>
              <a:rPr lang="en-US" sz="3200" dirty="0">
                <a:solidFill>
                  <a:schemeClr val="accent2">
                    <a:lumMod val="50000"/>
                  </a:schemeClr>
                </a:solidFill>
              </a:rPr>
              <a:t>Therefore, my beloved, flee from idolatry.</a:t>
            </a:r>
            <a:endParaRPr lang="en-US" sz="48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94CC4AD9-2B2C-4CF9-9CC4-057A7E227613}"/>
              </a:ext>
            </a:extLst>
          </p:cNvPr>
          <p:cNvSpPr txBox="1"/>
          <p:nvPr/>
        </p:nvSpPr>
        <p:spPr>
          <a:xfrm>
            <a:off x="494455" y="1522428"/>
            <a:ext cx="8258133" cy="4031873"/>
          </a:xfrm>
          <a:prstGeom prst="rect">
            <a:avLst/>
          </a:prstGeom>
          <a:noFill/>
        </p:spPr>
        <p:txBody>
          <a:bodyPr wrap="square" rtlCol="0">
            <a:spAutoFit/>
          </a:bodyPr>
          <a:lstStyle/>
          <a:p>
            <a:r>
              <a:rPr lang="en-US" sz="3200" dirty="0"/>
              <a:t>1 Cor. 11.20-21 - </a:t>
            </a:r>
            <a:r>
              <a:rPr lang="en-US" sz="3200" baseline="30000" dirty="0"/>
              <a:t>20</a:t>
            </a:r>
            <a:r>
              <a:rPr lang="en-US" sz="3200" dirty="0"/>
              <a:t> </a:t>
            </a:r>
            <a:r>
              <a:rPr lang="en-US" sz="3200" dirty="0">
                <a:solidFill>
                  <a:schemeClr val="accent2">
                    <a:lumMod val="50000"/>
                  </a:schemeClr>
                </a:solidFill>
              </a:rPr>
              <a:t>Therefore when you come together in one place, it is not to eat the Lord's Supper. </a:t>
            </a:r>
            <a:r>
              <a:rPr lang="en-US" sz="3200" baseline="30000" dirty="0"/>
              <a:t>21</a:t>
            </a:r>
            <a:r>
              <a:rPr lang="en-US" sz="3200" dirty="0"/>
              <a:t> </a:t>
            </a:r>
            <a:r>
              <a:rPr lang="en-US" sz="3200" dirty="0">
                <a:solidFill>
                  <a:schemeClr val="accent2">
                    <a:lumMod val="50000"/>
                  </a:schemeClr>
                </a:solidFill>
              </a:rPr>
              <a:t>For in eating, each one takes his own supper ahead of </a:t>
            </a:r>
            <a:r>
              <a:rPr lang="en-US" sz="3200" i="1" dirty="0">
                <a:solidFill>
                  <a:schemeClr val="accent2">
                    <a:lumMod val="50000"/>
                  </a:schemeClr>
                </a:solidFill>
              </a:rPr>
              <a:t>others</a:t>
            </a:r>
            <a:r>
              <a:rPr lang="en-US" sz="3200" dirty="0">
                <a:solidFill>
                  <a:schemeClr val="accent2">
                    <a:lumMod val="50000"/>
                  </a:schemeClr>
                </a:solidFill>
              </a:rPr>
              <a:t>; and one is hungry and another is drunk.</a:t>
            </a:r>
            <a:endParaRPr lang="en-US" sz="7200" dirty="0">
              <a:solidFill>
                <a:schemeClr val="accent2">
                  <a:lumMod val="50000"/>
                </a:schemeClr>
              </a:solidFill>
            </a:endParaRPr>
          </a:p>
        </p:txBody>
      </p:sp>
    </p:spTree>
    <p:extLst>
      <p:ext uri="{BB962C8B-B14F-4D97-AF65-F5344CB8AC3E}">
        <p14:creationId xmlns:p14="http://schemas.microsoft.com/office/powerpoint/2010/main" val="1696334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13</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14</a:t>
            </a:r>
          </a:p>
        </p:txBody>
      </p:sp>
      <p:sp>
        <p:nvSpPr>
          <p:cNvPr id="2" name="TextBox 1"/>
          <p:cNvSpPr txBox="1"/>
          <p:nvPr/>
        </p:nvSpPr>
        <p:spPr>
          <a:xfrm>
            <a:off x="494452" y="499173"/>
            <a:ext cx="8258133" cy="1569660"/>
          </a:xfrm>
          <a:prstGeom prst="rect">
            <a:avLst/>
          </a:prstGeom>
          <a:noFill/>
        </p:spPr>
        <p:txBody>
          <a:bodyPr wrap="square" rtlCol="0">
            <a:spAutoFit/>
          </a:bodyPr>
          <a:lstStyle/>
          <a:p>
            <a:r>
              <a:rPr lang="en-US" sz="3200" dirty="0"/>
              <a:t>1 Cor. 14.18, 23 - </a:t>
            </a:r>
            <a:r>
              <a:rPr lang="en-US" sz="3200" baseline="30000" dirty="0"/>
              <a:t>18</a:t>
            </a:r>
            <a:r>
              <a:rPr lang="en-US" sz="3200" dirty="0"/>
              <a:t> </a:t>
            </a:r>
            <a:r>
              <a:rPr lang="en-US" sz="3200" dirty="0">
                <a:solidFill>
                  <a:schemeClr val="accent2">
                    <a:lumMod val="50000"/>
                  </a:schemeClr>
                </a:solidFill>
              </a:rPr>
              <a:t>I thank my God I speak with tongues more than you all;</a:t>
            </a:r>
            <a:endParaRPr lang="en-US" sz="72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94CC4AD9-2B2C-4CF9-9CC4-057A7E227613}"/>
              </a:ext>
            </a:extLst>
          </p:cNvPr>
          <p:cNvSpPr txBox="1"/>
          <p:nvPr/>
        </p:nvSpPr>
        <p:spPr>
          <a:xfrm>
            <a:off x="494455" y="2001400"/>
            <a:ext cx="8258133" cy="4031873"/>
          </a:xfrm>
          <a:prstGeom prst="rect">
            <a:avLst/>
          </a:prstGeom>
          <a:noFill/>
        </p:spPr>
        <p:txBody>
          <a:bodyPr wrap="square" rtlCol="0">
            <a:spAutoFit/>
          </a:bodyPr>
          <a:lstStyle/>
          <a:p>
            <a:r>
              <a:rPr lang="en-US" sz="3200" baseline="30000" dirty="0"/>
              <a:t>23</a:t>
            </a:r>
            <a:r>
              <a:rPr lang="en-US" sz="3200" dirty="0"/>
              <a:t> </a:t>
            </a:r>
            <a:r>
              <a:rPr lang="en-US" sz="3200" dirty="0">
                <a:solidFill>
                  <a:schemeClr val="accent2">
                    <a:lumMod val="50000"/>
                  </a:schemeClr>
                </a:solidFill>
              </a:rPr>
              <a:t>Therefore if the whole church comes together in one place, and all speak with tongues, and there come in those who are uninformed or unbelievers, will they not say that you are out of your mind?</a:t>
            </a:r>
          </a:p>
        </p:txBody>
      </p:sp>
    </p:spTree>
    <p:extLst>
      <p:ext uri="{BB962C8B-B14F-4D97-AF65-F5344CB8AC3E}">
        <p14:creationId xmlns:p14="http://schemas.microsoft.com/office/powerpoint/2010/main" val="2264611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B75D458B-4520-4C04-9BD2-2F14E7EB1725}" vid="{24813694-28C0-46ED-939C-05299D134BF0}"/>
    </a:ext>
  </a:extLst>
</a:theme>
</file>

<file path=docProps/app.xml><?xml version="1.0" encoding="utf-8"?>
<Properties xmlns="http://schemas.openxmlformats.org/officeDocument/2006/extended-properties" xmlns:vt="http://schemas.openxmlformats.org/officeDocument/2006/docPropsVTypes">
  <Template>2_Corinthians</Template>
  <TotalTime>3930</TotalTime>
  <Words>1413</Words>
  <Application>Microsoft Office PowerPoint</Application>
  <PresentationFormat>On-screen Show (4:3)</PresentationFormat>
  <Paragraphs>638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Aaron</vt:lpstr>
      <vt:lpstr>Arial</vt:lpstr>
      <vt:lpstr>vtks distress</vt:lpstr>
      <vt:lpstr>Times New Roman</vt:lpstr>
      <vt:lpstr>GreeceBlack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2017-10-26T19:17:26Z</dcterms:created>
  <dcterms:modified xsi:type="dcterms:W3CDTF">2017-10-29T12:48:19Z</dcterms:modified>
</cp:coreProperties>
</file>